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1" r:id="rId6"/>
    <p:sldId id="286" r:id="rId7"/>
    <p:sldId id="284" r:id="rId8"/>
    <p:sldId id="285" r:id="rId9"/>
    <p:sldId id="262" r:id="rId10"/>
    <p:sldId id="263" r:id="rId11"/>
    <p:sldId id="264" r:id="rId12"/>
    <p:sldId id="266" r:id="rId13"/>
    <p:sldId id="267" r:id="rId14"/>
    <p:sldId id="269" r:id="rId15"/>
    <p:sldId id="270" r:id="rId16"/>
    <p:sldId id="273" r:id="rId17"/>
    <p:sldId id="287" r:id="rId18"/>
    <p:sldId id="288" r:id="rId19"/>
    <p:sldId id="277" r:id="rId20"/>
    <p:sldId id="279" r:id="rId21"/>
  </p:sldIdLst>
  <p:sldSz cx="9144000" cy="5143500" type="screen16x9"/>
  <p:notesSz cx="6858000" cy="9144000"/>
  <p:embeddedFontLst>
    <p:embeddedFont>
      <p:font typeface="Roboto" panose="020B0604020202020204" charset="0"/>
      <p:regular r:id="rId23"/>
      <p:bold r:id="rId24"/>
      <p:italic r:id="rId25"/>
      <p:boldItalic r:id="rId26"/>
    </p:embeddedFont>
    <p:embeddedFont>
      <p:font typeface="Dosis" panose="020B0604020202020204" charset="0"/>
      <p:regular r:id="rId27"/>
      <p:bold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99"/>
    <a:srgbClr val="99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6BD4B41-D81B-4279-828D-1032067A58E6}">
  <a:tblStyle styleId="{76BD4B41-D81B-4279-828D-1032067A58E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12.jpg>
</file>

<file path=ppt/media/image13.jpg>
</file>

<file path=ppt/media/image14.jpeg>
</file>

<file path=ppt/media/image15.jpeg>
</file>

<file path=ppt/media/image16.jpg>
</file>

<file path=ppt/media/image17.png>
</file>

<file path=ppt/media/image2.jpeg>
</file>

<file path=ppt/media/image3.gif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793754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84622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2075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00710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Shape 2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09617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53631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Shape 2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24294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99944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4830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57484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9262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60374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10279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13410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7726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3687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22222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-11025" y="-11025"/>
            <a:ext cx="9144000" cy="5143500"/>
          </a:xfrm>
          <a:prstGeom prst="rect">
            <a:avLst/>
          </a:prstGeom>
          <a:solidFill>
            <a:srgbClr val="222222">
              <a:alpha val="6462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5086350" y="-38100"/>
            <a:ext cx="4114800" cy="5219700"/>
          </a:xfrm>
          <a:custGeom>
            <a:avLst/>
            <a:gdLst/>
            <a:ahLst/>
            <a:cxnLst/>
            <a:rect l="0" t="0" r="0" b="0"/>
            <a:pathLst>
              <a:path w="164592" h="208788" extrusionOk="0">
                <a:moveTo>
                  <a:pt x="0" y="1524"/>
                </a:moveTo>
                <a:lnTo>
                  <a:pt x="107442" y="208788"/>
                </a:lnTo>
                <a:lnTo>
                  <a:pt x="164592" y="208788"/>
                </a:lnTo>
                <a:lnTo>
                  <a:pt x="164592" y="0"/>
                </a:lnTo>
                <a:close/>
              </a:path>
            </a:pathLst>
          </a:custGeom>
          <a:solidFill>
            <a:srgbClr val="FF8700">
              <a:alpha val="85380"/>
            </a:srgbClr>
          </a:solidFill>
          <a:ln>
            <a:noFill/>
          </a:ln>
        </p:spPr>
      </p:sp>
      <p:sp>
        <p:nvSpPr>
          <p:cNvPr id="12" name="Shape 12"/>
          <p:cNvSpPr/>
          <p:nvPr/>
        </p:nvSpPr>
        <p:spPr>
          <a:xfrm flipH="1">
            <a:off x="-418950" y="4394400"/>
            <a:ext cx="8172300" cy="749100"/>
          </a:xfrm>
          <a:prstGeom prst="parallelogram">
            <a:avLst>
              <a:gd name="adj" fmla="val 51542"/>
            </a:avLst>
          </a:prstGeom>
          <a:solidFill>
            <a:srgbClr val="FFFFFF">
              <a:alpha val="1769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3" name="Shape 13"/>
          <p:cNvSpPr/>
          <p:nvPr/>
        </p:nvSpPr>
        <p:spPr>
          <a:xfrm flipH="1">
            <a:off x="1028475" y="416640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1028475" y="0"/>
            <a:ext cx="5238600" cy="40200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ts val="5200"/>
              <a:buNone/>
              <a:defRPr sz="5200"/>
            </a:lvl1pPr>
            <a:lvl2pPr lvl="1">
              <a:spcBef>
                <a:spcPts val="0"/>
              </a:spcBef>
              <a:buSzPts val="5200"/>
              <a:buNone/>
              <a:defRPr sz="5200"/>
            </a:lvl2pPr>
            <a:lvl3pPr lvl="2">
              <a:spcBef>
                <a:spcPts val="0"/>
              </a:spcBef>
              <a:buSzPts val="5200"/>
              <a:buNone/>
              <a:defRPr sz="5200"/>
            </a:lvl3pPr>
            <a:lvl4pPr lvl="3">
              <a:spcBef>
                <a:spcPts val="0"/>
              </a:spcBef>
              <a:buSzPts val="5200"/>
              <a:buNone/>
              <a:defRPr sz="5200"/>
            </a:lvl4pPr>
            <a:lvl5pPr lvl="4">
              <a:spcBef>
                <a:spcPts val="0"/>
              </a:spcBef>
              <a:buSzPts val="5200"/>
              <a:buNone/>
              <a:defRPr sz="5200"/>
            </a:lvl5pPr>
            <a:lvl6pPr lvl="5">
              <a:spcBef>
                <a:spcPts val="0"/>
              </a:spcBef>
              <a:buSzPts val="5200"/>
              <a:buNone/>
              <a:defRPr sz="5200"/>
            </a:lvl6pPr>
            <a:lvl7pPr lvl="6">
              <a:spcBef>
                <a:spcPts val="0"/>
              </a:spcBef>
              <a:buSzPts val="5200"/>
              <a:buNone/>
              <a:defRPr sz="5200"/>
            </a:lvl7pPr>
            <a:lvl8pPr lvl="7">
              <a:spcBef>
                <a:spcPts val="0"/>
              </a:spcBef>
              <a:buSzPts val="5200"/>
              <a:buNone/>
              <a:defRPr sz="5200"/>
            </a:lvl8pPr>
            <a:lvl9pPr lvl="8">
              <a:spcBef>
                <a:spcPts val="0"/>
              </a:spcBef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bg>
      <p:bgPr>
        <a:solidFill>
          <a:srgbClr val="FF8700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>
            <a:off x="5086350" y="-38100"/>
            <a:ext cx="4114800" cy="5219700"/>
          </a:xfrm>
          <a:custGeom>
            <a:avLst/>
            <a:gdLst/>
            <a:ahLst/>
            <a:cxnLst/>
            <a:rect l="0" t="0" r="0" b="0"/>
            <a:pathLst>
              <a:path w="164592" h="208788" extrusionOk="0">
                <a:moveTo>
                  <a:pt x="0" y="1524"/>
                </a:moveTo>
                <a:lnTo>
                  <a:pt x="107442" y="208788"/>
                </a:lnTo>
                <a:lnTo>
                  <a:pt x="164592" y="208788"/>
                </a:lnTo>
                <a:lnTo>
                  <a:pt x="164592" y="0"/>
                </a:lnTo>
                <a:close/>
              </a:path>
            </a:pathLst>
          </a:custGeom>
          <a:solidFill>
            <a:srgbClr val="FFFFFF">
              <a:alpha val="17690"/>
            </a:srgbClr>
          </a:solidFill>
          <a:ln>
            <a:noFill/>
          </a:ln>
        </p:spPr>
      </p:sp>
      <p:sp>
        <p:nvSpPr>
          <p:cNvPr id="17" name="Shape 17"/>
          <p:cNvSpPr/>
          <p:nvPr/>
        </p:nvSpPr>
        <p:spPr>
          <a:xfrm flipH="1">
            <a:off x="-418950" y="4394400"/>
            <a:ext cx="8172300" cy="749100"/>
          </a:xfrm>
          <a:prstGeom prst="parallelogram">
            <a:avLst>
              <a:gd name="adj" fmla="val 51542"/>
            </a:avLst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8" name="Shape 18"/>
          <p:cNvSpPr/>
          <p:nvPr/>
        </p:nvSpPr>
        <p:spPr>
          <a:xfrm flipH="1">
            <a:off x="1028475" y="416640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ctrTitle"/>
          </p:nvPr>
        </p:nvSpPr>
        <p:spPr>
          <a:xfrm>
            <a:off x="1028475" y="2345350"/>
            <a:ext cx="5220000" cy="11598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SzPts val="4800"/>
              <a:buNone/>
              <a:defRPr sz="4800"/>
            </a:lvl1pPr>
            <a:lvl2pPr lvl="1" rtl="0">
              <a:spcBef>
                <a:spcPts val="0"/>
              </a:spcBef>
              <a:buSzPts val="4800"/>
              <a:buNone/>
              <a:defRPr sz="4800"/>
            </a:lvl2pPr>
            <a:lvl3pPr lvl="2" rtl="0">
              <a:spcBef>
                <a:spcPts val="0"/>
              </a:spcBef>
              <a:buSzPts val="4800"/>
              <a:buNone/>
              <a:defRPr sz="4800"/>
            </a:lvl3pPr>
            <a:lvl4pPr lvl="3" rtl="0">
              <a:spcBef>
                <a:spcPts val="0"/>
              </a:spcBef>
              <a:buSzPts val="4800"/>
              <a:buNone/>
              <a:defRPr sz="4800"/>
            </a:lvl4pPr>
            <a:lvl5pPr lvl="4" rtl="0">
              <a:spcBef>
                <a:spcPts val="0"/>
              </a:spcBef>
              <a:buSzPts val="4800"/>
              <a:buNone/>
              <a:defRPr sz="4800"/>
            </a:lvl5pPr>
            <a:lvl6pPr lvl="5" rtl="0">
              <a:spcBef>
                <a:spcPts val="0"/>
              </a:spcBef>
              <a:buSzPts val="4800"/>
              <a:buNone/>
              <a:defRPr sz="4800"/>
            </a:lvl6pPr>
            <a:lvl7pPr lvl="6" rtl="0">
              <a:spcBef>
                <a:spcPts val="0"/>
              </a:spcBef>
              <a:buSzPts val="4800"/>
              <a:buNone/>
              <a:defRPr sz="4800"/>
            </a:lvl7pPr>
            <a:lvl8pPr lvl="7" rtl="0">
              <a:spcBef>
                <a:spcPts val="0"/>
              </a:spcBef>
              <a:buSzPts val="4800"/>
              <a:buNone/>
              <a:defRPr sz="4800"/>
            </a:lvl8pPr>
            <a:lvl9pPr lvl="8" rtl="0">
              <a:spcBef>
                <a:spcPts val="0"/>
              </a:spcBef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ubTitle" idx="1"/>
          </p:nvPr>
        </p:nvSpPr>
        <p:spPr>
          <a:xfrm>
            <a:off x="1028475" y="3449650"/>
            <a:ext cx="5220000" cy="570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222222"/>
              </a:buClr>
              <a:buSzPts val="2400"/>
              <a:buNone/>
              <a:defRPr sz="2400"/>
            </a:lvl1pPr>
            <a:lvl2pPr lvl="1" rtl="0">
              <a:spcBef>
                <a:spcPts val="0"/>
              </a:spcBef>
              <a:buClr>
                <a:srgbClr val="222222"/>
              </a:buClr>
              <a:buSzPts val="2400"/>
              <a:buNone/>
              <a:defRPr/>
            </a:lvl2pPr>
            <a:lvl3pPr lvl="2" rtl="0">
              <a:spcBef>
                <a:spcPts val="0"/>
              </a:spcBef>
              <a:buClr>
                <a:srgbClr val="222222"/>
              </a:buClr>
              <a:buSzPts val="2400"/>
              <a:buNone/>
              <a:defRPr/>
            </a:lvl3pPr>
            <a:lvl4pPr lvl="3" rtl="0">
              <a:spcBef>
                <a:spcPts val="0"/>
              </a:spcBef>
              <a:buClr>
                <a:srgbClr val="222222"/>
              </a:buClr>
              <a:buSzPts val="2400"/>
              <a:buNone/>
              <a:defRPr sz="2400"/>
            </a:lvl4pPr>
            <a:lvl5pPr lvl="4" rtl="0">
              <a:spcBef>
                <a:spcPts val="0"/>
              </a:spcBef>
              <a:buClr>
                <a:srgbClr val="222222"/>
              </a:buClr>
              <a:buSzPts val="2400"/>
              <a:buNone/>
              <a:defRPr sz="2400"/>
            </a:lvl5pPr>
            <a:lvl6pPr lvl="5" rtl="0">
              <a:spcBef>
                <a:spcPts val="0"/>
              </a:spcBef>
              <a:buClr>
                <a:srgbClr val="222222"/>
              </a:buClr>
              <a:buSzPts val="2400"/>
              <a:buNone/>
              <a:defRPr sz="2400"/>
            </a:lvl6pPr>
            <a:lvl7pPr lvl="6" rtl="0">
              <a:spcBef>
                <a:spcPts val="0"/>
              </a:spcBef>
              <a:buClr>
                <a:srgbClr val="222222"/>
              </a:buClr>
              <a:buSzPts val="2400"/>
              <a:buNone/>
              <a:defRPr sz="2400"/>
            </a:lvl7pPr>
            <a:lvl8pPr lvl="7" rtl="0">
              <a:spcBef>
                <a:spcPts val="0"/>
              </a:spcBef>
              <a:buClr>
                <a:srgbClr val="222222"/>
              </a:buClr>
              <a:buSzPts val="2400"/>
              <a:buNone/>
              <a:defRPr sz="2400"/>
            </a:lvl8pPr>
            <a:lvl9pPr lvl="8" rtl="0">
              <a:spcBef>
                <a:spcPts val="0"/>
              </a:spcBef>
              <a:buClr>
                <a:srgbClr val="222222"/>
              </a:buClr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0" t="0" r="0" b="0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32" name="Shape 32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4" name="Shape 34"/>
          <p:cNvSpPr/>
          <p:nvPr/>
        </p:nvSpPr>
        <p:spPr>
          <a:xfrm flipH="1">
            <a:off x="742953" y="272850"/>
            <a:ext cx="75057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5" name="Shape 35"/>
          <p:cNvSpPr/>
          <p:nvPr/>
        </p:nvSpPr>
        <p:spPr>
          <a:xfrm flipH="1">
            <a:off x="7861618" y="272850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" name="Shape 36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ts val="2400"/>
              <a:buNone/>
              <a:defRPr/>
            </a:lvl1pPr>
            <a:lvl2pPr lvl="1">
              <a:spcBef>
                <a:spcPts val="0"/>
              </a:spcBef>
              <a:buSzPts val="2400"/>
              <a:buNone/>
              <a:defRPr/>
            </a:lvl2pPr>
            <a:lvl3pPr lvl="2">
              <a:spcBef>
                <a:spcPts val="0"/>
              </a:spcBef>
              <a:buSzPts val="2400"/>
              <a:buNone/>
              <a:defRPr/>
            </a:lvl3pPr>
            <a:lvl4pPr lvl="3">
              <a:spcBef>
                <a:spcPts val="0"/>
              </a:spcBef>
              <a:buSzPts val="2400"/>
              <a:buNone/>
              <a:defRPr/>
            </a:lvl4pPr>
            <a:lvl5pPr lvl="4">
              <a:spcBef>
                <a:spcPts val="0"/>
              </a:spcBef>
              <a:buSzPts val="2400"/>
              <a:buNone/>
              <a:defRPr/>
            </a:lvl5pPr>
            <a:lvl6pPr lvl="5">
              <a:spcBef>
                <a:spcPts val="0"/>
              </a:spcBef>
              <a:buSzPts val="2400"/>
              <a:buNone/>
              <a:defRPr/>
            </a:lvl6pPr>
            <a:lvl7pPr lvl="6">
              <a:spcBef>
                <a:spcPts val="0"/>
              </a:spcBef>
              <a:buSzPts val="2400"/>
              <a:buNone/>
              <a:defRPr/>
            </a:lvl7pPr>
            <a:lvl8pPr lvl="7">
              <a:spcBef>
                <a:spcPts val="0"/>
              </a:spcBef>
              <a:buSzPts val="2400"/>
              <a:buNone/>
              <a:defRPr/>
            </a:lvl8pPr>
            <a:lvl9pPr lvl="8">
              <a:spcBef>
                <a:spcPts val="0"/>
              </a:spcBef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1104900" y="1277625"/>
            <a:ext cx="7581900" cy="36483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000"/>
              <a:buChar char="▸"/>
              <a:defRPr/>
            </a:lvl1pPr>
            <a:lvl2pPr lvl="1">
              <a:spcBef>
                <a:spcPts val="0"/>
              </a:spcBef>
              <a:buSzPts val="2400"/>
              <a:buChar char="▹"/>
              <a:defRPr/>
            </a:lvl2pPr>
            <a:lvl3pPr lvl="2">
              <a:spcBef>
                <a:spcPts val="0"/>
              </a:spcBef>
              <a:buSzPts val="2400"/>
              <a:buChar char="▹"/>
              <a:defRPr/>
            </a:lvl3pPr>
            <a:lvl4pPr lvl="3">
              <a:spcBef>
                <a:spcPts val="0"/>
              </a:spcBef>
              <a:buSzPts val="1800"/>
              <a:buChar char="▹"/>
              <a:defRPr/>
            </a:lvl4pPr>
            <a:lvl5pPr lvl="4">
              <a:spcBef>
                <a:spcPts val="0"/>
              </a:spcBef>
              <a:buSzPts val="1800"/>
              <a:buChar char="▹"/>
              <a:defRPr/>
            </a:lvl5pPr>
            <a:lvl6pPr lvl="5">
              <a:spcBef>
                <a:spcPts val="0"/>
              </a:spcBef>
              <a:buSzPts val="1800"/>
              <a:buChar char="▹"/>
              <a:defRPr/>
            </a:lvl6pPr>
            <a:lvl7pPr lvl="6">
              <a:spcBef>
                <a:spcPts val="0"/>
              </a:spcBef>
              <a:buSzPts val="1800"/>
              <a:buChar char="▹"/>
              <a:defRPr/>
            </a:lvl7pPr>
            <a:lvl8pPr lvl="7">
              <a:spcBef>
                <a:spcPts val="0"/>
              </a:spcBef>
              <a:buSzPts val="1800"/>
              <a:buChar char="▹"/>
              <a:defRPr/>
            </a:lvl8pPr>
            <a:lvl9pPr lvl="8">
              <a:spcBef>
                <a:spcPts val="0"/>
              </a:spcBef>
              <a:buSzPts val="1800"/>
              <a:buChar char="▹"/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0" t="0" r="0" b="0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42" name="Shape 42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3" name="Shape 43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4" name="Shape 44"/>
          <p:cNvSpPr/>
          <p:nvPr/>
        </p:nvSpPr>
        <p:spPr>
          <a:xfrm flipH="1">
            <a:off x="742953" y="272850"/>
            <a:ext cx="75057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5" name="Shape 45"/>
          <p:cNvSpPr/>
          <p:nvPr/>
        </p:nvSpPr>
        <p:spPr>
          <a:xfrm flipH="1">
            <a:off x="7861618" y="272850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6" name="Shape 46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1101386" y="272850"/>
            <a:ext cx="7574400" cy="749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ts val="2400"/>
              <a:buNone/>
              <a:defRPr sz="2400" b="0"/>
            </a:lvl1pPr>
            <a:lvl2pPr lvl="1">
              <a:spcBef>
                <a:spcPts val="0"/>
              </a:spcBef>
              <a:buSzPts val="2400"/>
              <a:buNone/>
              <a:defRPr sz="2400" b="0"/>
            </a:lvl2pPr>
            <a:lvl3pPr lvl="2">
              <a:spcBef>
                <a:spcPts val="0"/>
              </a:spcBef>
              <a:buSzPts val="2400"/>
              <a:buNone/>
              <a:defRPr sz="2400" b="0"/>
            </a:lvl3pPr>
            <a:lvl4pPr lvl="3">
              <a:spcBef>
                <a:spcPts val="0"/>
              </a:spcBef>
              <a:buSzPts val="2400"/>
              <a:buNone/>
              <a:defRPr sz="2400" b="0"/>
            </a:lvl4pPr>
            <a:lvl5pPr lvl="4">
              <a:spcBef>
                <a:spcPts val="0"/>
              </a:spcBef>
              <a:buSzPts val="2400"/>
              <a:buNone/>
              <a:defRPr sz="2400" b="0"/>
            </a:lvl5pPr>
            <a:lvl6pPr lvl="5">
              <a:spcBef>
                <a:spcPts val="0"/>
              </a:spcBef>
              <a:buSzPts val="2400"/>
              <a:buNone/>
              <a:defRPr sz="2400" b="0"/>
            </a:lvl6pPr>
            <a:lvl7pPr lvl="6">
              <a:spcBef>
                <a:spcPts val="0"/>
              </a:spcBef>
              <a:buSzPts val="2400"/>
              <a:buNone/>
              <a:defRPr sz="2400" b="0"/>
            </a:lvl7pPr>
            <a:lvl8pPr lvl="7">
              <a:spcBef>
                <a:spcPts val="0"/>
              </a:spcBef>
              <a:buSzPts val="2400"/>
              <a:buNone/>
              <a:defRPr sz="2400" b="0"/>
            </a:lvl8pPr>
            <a:lvl9pPr lvl="8">
              <a:spcBef>
                <a:spcPts val="0"/>
              </a:spcBef>
              <a:buSzPts val="2400"/>
              <a:buNone/>
              <a:defRPr sz="2400" b="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1101375" y="1311550"/>
            <a:ext cx="3681900" cy="3537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2600"/>
              <a:buChar char="▸"/>
              <a:defRPr sz="2600"/>
            </a:lvl1pPr>
            <a:lvl2pPr lvl="1">
              <a:spcBef>
                <a:spcPts val="0"/>
              </a:spcBef>
              <a:buSzPts val="2600"/>
              <a:buChar char="▹"/>
              <a:defRPr sz="2600"/>
            </a:lvl2pPr>
            <a:lvl3pPr lvl="2">
              <a:spcBef>
                <a:spcPts val="0"/>
              </a:spcBef>
              <a:buSzPts val="2600"/>
              <a:buChar char="▹"/>
              <a:defRPr sz="2600"/>
            </a:lvl3pPr>
            <a:lvl4pPr lvl="3">
              <a:spcBef>
                <a:spcPts val="0"/>
              </a:spcBef>
              <a:buSzPts val="2600"/>
              <a:buChar char="▹"/>
              <a:defRPr sz="2600"/>
            </a:lvl4pPr>
            <a:lvl5pPr lvl="4">
              <a:spcBef>
                <a:spcPts val="0"/>
              </a:spcBef>
              <a:buSzPts val="2600"/>
              <a:buChar char="▹"/>
              <a:defRPr sz="2600"/>
            </a:lvl5pPr>
            <a:lvl6pPr lvl="5">
              <a:spcBef>
                <a:spcPts val="0"/>
              </a:spcBef>
              <a:buSzPts val="2600"/>
              <a:buChar char="▹"/>
              <a:defRPr sz="2600"/>
            </a:lvl6pPr>
            <a:lvl7pPr lvl="6">
              <a:spcBef>
                <a:spcPts val="0"/>
              </a:spcBef>
              <a:buSzPts val="2600"/>
              <a:buChar char="▹"/>
              <a:defRPr sz="2600"/>
            </a:lvl7pPr>
            <a:lvl8pPr lvl="7">
              <a:spcBef>
                <a:spcPts val="0"/>
              </a:spcBef>
              <a:buSzPts val="2600"/>
              <a:buChar char="▹"/>
              <a:defRPr sz="2600"/>
            </a:lvl8pPr>
            <a:lvl9pPr lvl="8">
              <a:spcBef>
                <a:spcPts val="0"/>
              </a:spcBef>
              <a:buSzPts val="2600"/>
              <a:buChar char="▹"/>
              <a:defRPr sz="26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2"/>
          </p:nvPr>
        </p:nvSpPr>
        <p:spPr>
          <a:xfrm>
            <a:off x="5004949" y="1311550"/>
            <a:ext cx="3681900" cy="3537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2600"/>
              <a:buChar char="▸"/>
              <a:defRPr sz="2600"/>
            </a:lvl1pPr>
            <a:lvl2pPr lvl="1">
              <a:spcBef>
                <a:spcPts val="0"/>
              </a:spcBef>
              <a:buSzPts val="2600"/>
              <a:buChar char="▹"/>
              <a:defRPr sz="2600"/>
            </a:lvl2pPr>
            <a:lvl3pPr lvl="2">
              <a:spcBef>
                <a:spcPts val="0"/>
              </a:spcBef>
              <a:buSzPts val="2600"/>
              <a:buChar char="▹"/>
              <a:defRPr sz="2600"/>
            </a:lvl3pPr>
            <a:lvl4pPr lvl="3">
              <a:spcBef>
                <a:spcPts val="0"/>
              </a:spcBef>
              <a:buSzPts val="2600"/>
              <a:buChar char="▹"/>
              <a:defRPr sz="2600"/>
            </a:lvl4pPr>
            <a:lvl5pPr lvl="4">
              <a:spcBef>
                <a:spcPts val="0"/>
              </a:spcBef>
              <a:buSzPts val="2600"/>
              <a:buChar char="▹"/>
              <a:defRPr sz="2600"/>
            </a:lvl5pPr>
            <a:lvl6pPr lvl="5">
              <a:spcBef>
                <a:spcPts val="0"/>
              </a:spcBef>
              <a:buSzPts val="2600"/>
              <a:buChar char="▹"/>
              <a:defRPr sz="2600"/>
            </a:lvl6pPr>
            <a:lvl7pPr lvl="6">
              <a:spcBef>
                <a:spcPts val="0"/>
              </a:spcBef>
              <a:buSzPts val="2600"/>
              <a:buChar char="▹"/>
              <a:defRPr sz="2600"/>
            </a:lvl7pPr>
            <a:lvl8pPr lvl="7">
              <a:spcBef>
                <a:spcPts val="0"/>
              </a:spcBef>
              <a:buSzPts val="2600"/>
              <a:buChar char="▹"/>
              <a:defRPr sz="2600"/>
            </a:lvl8pPr>
            <a:lvl9pPr lvl="8">
              <a:spcBef>
                <a:spcPts val="0"/>
              </a:spcBef>
              <a:buSzPts val="2600"/>
              <a:buChar char="▹"/>
              <a:defRPr sz="26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0" t="0" r="0" b="0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53" name="Shape 53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54" name="Shape 54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/>
          <p:nvPr/>
        </p:nvSpPr>
        <p:spPr>
          <a:xfrm flipH="1">
            <a:off x="742953" y="272850"/>
            <a:ext cx="75057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56" name="Shape 56"/>
          <p:cNvSpPr/>
          <p:nvPr/>
        </p:nvSpPr>
        <p:spPr>
          <a:xfrm flipH="1">
            <a:off x="7861618" y="272850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57" name="Shape 57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rtl="0">
              <a:spcBef>
                <a:spcPts val="0"/>
              </a:spcBef>
              <a:buSzPts val="2400"/>
              <a:buNone/>
              <a:defRPr/>
            </a:lvl1pPr>
            <a:lvl2pPr lvl="1" rtl="0">
              <a:spcBef>
                <a:spcPts val="0"/>
              </a:spcBef>
              <a:buSzPts val="2400"/>
              <a:buNone/>
              <a:defRPr/>
            </a:lvl2pPr>
            <a:lvl3pPr lvl="2" rtl="0">
              <a:spcBef>
                <a:spcPts val="0"/>
              </a:spcBef>
              <a:buSzPts val="2400"/>
              <a:buNone/>
              <a:defRPr/>
            </a:lvl3pPr>
            <a:lvl4pPr lvl="3" rtl="0">
              <a:spcBef>
                <a:spcPts val="0"/>
              </a:spcBef>
              <a:buSzPts val="2400"/>
              <a:buNone/>
              <a:defRPr/>
            </a:lvl4pPr>
            <a:lvl5pPr lvl="4" rtl="0">
              <a:spcBef>
                <a:spcPts val="0"/>
              </a:spcBef>
              <a:buSzPts val="2400"/>
              <a:buNone/>
              <a:defRPr/>
            </a:lvl5pPr>
            <a:lvl6pPr lvl="5" rtl="0">
              <a:spcBef>
                <a:spcPts val="0"/>
              </a:spcBef>
              <a:buSzPts val="2400"/>
              <a:buNone/>
              <a:defRPr/>
            </a:lvl6pPr>
            <a:lvl7pPr lvl="6" rtl="0">
              <a:spcBef>
                <a:spcPts val="0"/>
              </a:spcBef>
              <a:buSzPts val="2400"/>
              <a:buNone/>
              <a:defRPr/>
            </a:lvl7pPr>
            <a:lvl8pPr lvl="7" rtl="0">
              <a:spcBef>
                <a:spcPts val="0"/>
              </a:spcBef>
              <a:buSzPts val="2400"/>
              <a:buNone/>
              <a:defRPr/>
            </a:lvl8pPr>
            <a:lvl9pPr lvl="8" rtl="0">
              <a:spcBef>
                <a:spcPts val="0"/>
              </a:spcBef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1104900" y="1224350"/>
            <a:ext cx="2423100" cy="3549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000"/>
              <a:buChar char="▸"/>
              <a:defRPr sz="2000"/>
            </a:lvl1pPr>
            <a:lvl2pPr lvl="1" rtl="0">
              <a:spcBef>
                <a:spcPts val="0"/>
              </a:spcBef>
              <a:buSzPts val="2000"/>
              <a:buChar char="▹"/>
              <a:defRPr sz="2000"/>
            </a:lvl2pPr>
            <a:lvl3pPr lvl="2" rtl="0">
              <a:spcBef>
                <a:spcPts val="0"/>
              </a:spcBef>
              <a:buSzPts val="2000"/>
              <a:buChar char="▹"/>
              <a:defRPr sz="2000"/>
            </a:lvl3pPr>
            <a:lvl4pPr lvl="3" rtl="0">
              <a:spcBef>
                <a:spcPts val="0"/>
              </a:spcBef>
              <a:buSzPts val="2000"/>
              <a:buChar char="▹"/>
              <a:defRPr sz="2000"/>
            </a:lvl4pPr>
            <a:lvl5pPr lvl="4" rtl="0">
              <a:spcBef>
                <a:spcPts val="0"/>
              </a:spcBef>
              <a:buSzPts val="2000"/>
              <a:buChar char="▹"/>
              <a:defRPr sz="2000"/>
            </a:lvl5pPr>
            <a:lvl6pPr lvl="5" rtl="0">
              <a:spcBef>
                <a:spcPts val="0"/>
              </a:spcBef>
              <a:buSzPts val="2000"/>
              <a:buChar char="▹"/>
              <a:defRPr sz="2000"/>
            </a:lvl6pPr>
            <a:lvl7pPr lvl="6" rtl="0">
              <a:spcBef>
                <a:spcPts val="0"/>
              </a:spcBef>
              <a:buSzPts val="2000"/>
              <a:buChar char="▹"/>
              <a:defRPr sz="2000"/>
            </a:lvl7pPr>
            <a:lvl8pPr lvl="7" rtl="0">
              <a:spcBef>
                <a:spcPts val="0"/>
              </a:spcBef>
              <a:buSzPts val="2000"/>
              <a:buChar char="▹"/>
              <a:defRPr sz="2000"/>
            </a:lvl8pPr>
            <a:lvl9pPr lvl="8" rtl="0">
              <a:spcBef>
                <a:spcPts val="0"/>
              </a:spcBef>
              <a:buSzPts val="2000"/>
              <a:buChar char="▹"/>
              <a:defRPr sz="2000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2"/>
          </p:nvPr>
        </p:nvSpPr>
        <p:spPr>
          <a:xfrm>
            <a:off x="3652189" y="1224350"/>
            <a:ext cx="2423100" cy="3549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000"/>
              <a:buChar char="▸"/>
              <a:defRPr sz="2000"/>
            </a:lvl1pPr>
            <a:lvl2pPr lvl="1" rtl="0">
              <a:spcBef>
                <a:spcPts val="0"/>
              </a:spcBef>
              <a:buSzPts val="2000"/>
              <a:buChar char="▹"/>
              <a:defRPr sz="2000"/>
            </a:lvl2pPr>
            <a:lvl3pPr lvl="2" rtl="0">
              <a:spcBef>
                <a:spcPts val="0"/>
              </a:spcBef>
              <a:buSzPts val="2000"/>
              <a:buChar char="▹"/>
              <a:defRPr sz="2000"/>
            </a:lvl3pPr>
            <a:lvl4pPr lvl="3" rtl="0">
              <a:spcBef>
                <a:spcPts val="0"/>
              </a:spcBef>
              <a:buSzPts val="2000"/>
              <a:buChar char="▹"/>
              <a:defRPr sz="2000"/>
            </a:lvl4pPr>
            <a:lvl5pPr lvl="4" rtl="0">
              <a:spcBef>
                <a:spcPts val="0"/>
              </a:spcBef>
              <a:buSzPts val="2000"/>
              <a:buChar char="▹"/>
              <a:defRPr sz="2000"/>
            </a:lvl5pPr>
            <a:lvl6pPr lvl="5" rtl="0">
              <a:spcBef>
                <a:spcPts val="0"/>
              </a:spcBef>
              <a:buSzPts val="2000"/>
              <a:buChar char="▹"/>
              <a:defRPr sz="2000"/>
            </a:lvl6pPr>
            <a:lvl7pPr lvl="6" rtl="0">
              <a:spcBef>
                <a:spcPts val="0"/>
              </a:spcBef>
              <a:buSzPts val="2000"/>
              <a:buChar char="▹"/>
              <a:defRPr sz="2000"/>
            </a:lvl7pPr>
            <a:lvl8pPr lvl="7" rtl="0">
              <a:spcBef>
                <a:spcPts val="0"/>
              </a:spcBef>
              <a:buSzPts val="2000"/>
              <a:buChar char="▹"/>
              <a:defRPr sz="2000"/>
            </a:lvl8pPr>
            <a:lvl9pPr lvl="8" rtl="0">
              <a:spcBef>
                <a:spcPts val="0"/>
              </a:spcBef>
              <a:buSzPts val="2000"/>
              <a:buChar char="▹"/>
              <a:defRPr sz="20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3"/>
          </p:nvPr>
        </p:nvSpPr>
        <p:spPr>
          <a:xfrm>
            <a:off x="6199478" y="1224350"/>
            <a:ext cx="2423100" cy="3549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000"/>
              <a:buChar char="▸"/>
              <a:defRPr sz="2000"/>
            </a:lvl1pPr>
            <a:lvl2pPr lvl="1" rtl="0">
              <a:spcBef>
                <a:spcPts val="0"/>
              </a:spcBef>
              <a:buSzPts val="2000"/>
              <a:buChar char="▹"/>
              <a:defRPr sz="2000"/>
            </a:lvl2pPr>
            <a:lvl3pPr lvl="2" rtl="0">
              <a:spcBef>
                <a:spcPts val="0"/>
              </a:spcBef>
              <a:buSzPts val="2000"/>
              <a:buChar char="▹"/>
              <a:defRPr sz="2000"/>
            </a:lvl3pPr>
            <a:lvl4pPr lvl="3" rtl="0">
              <a:spcBef>
                <a:spcPts val="0"/>
              </a:spcBef>
              <a:buSzPts val="2000"/>
              <a:buChar char="▹"/>
              <a:defRPr sz="2000"/>
            </a:lvl4pPr>
            <a:lvl5pPr lvl="4" rtl="0">
              <a:spcBef>
                <a:spcPts val="0"/>
              </a:spcBef>
              <a:buSzPts val="2000"/>
              <a:buChar char="▹"/>
              <a:defRPr sz="2000"/>
            </a:lvl5pPr>
            <a:lvl6pPr lvl="5" rtl="0">
              <a:spcBef>
                <a:spcPts val="0"/>
              </a:spcBef>
              <a:buSzPts val="2000"/>
              <a:buChar char="▹"/>
              <a:defRPr sz="2000"/>
            </a:lvl6pPr>
            <a:lvl7pPr lvl="6" rtl="0">
              <a:spcBef>
                <a:spcPts val="0"/>
              </a:spcBef>
              <a:buSzPts val="2000"/>
              <a:buChar char="▹"/>
              <a:defRPr sz="2000"/>
            </a:lvl7pPr>
            <a:lvl8pPr lvl="7" rtl="0">
              <a:spcBef>
                <a:spcPts val="0"/>
              </a:spcBef>
              <a:buSzPts val="2000"/>
              <a:buChar char="▹"/>
              <a:defRPr sz="2000"/>
            </a:lvl8pPr>
            <a:lvl9pPr lvl="8" rtl="0">
              <a:spcBef>
                <a:spcPts val="0"/>
              </a:spcBef>
              <a:buSzPts val="2000"/>
              <a:buChar char="▹"/>
              <a:defRPr sz="2000"/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0" t="0" r="0" b="0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65" name="Shape 65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6" name="Shape 66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7" name="Shape 67"/>
          <p:cNvSpPr/>
          <p:nvPr/>
        </p:nvSpPr>
        <p:spPr>
          <a:xfrm flipH="1">
            <a:off x="742953" y="272850"/>
            <a:ext cx="75057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8" name="Shape 68"/>
          <p:cNvSpPr/>
          <p:nvPr/>
        </p:nvSpPr>
        <p:spPr>
          <a:xfrm flipH="1">
            <a:off x="7861618" y="272850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9" name="Shape 69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ts val="2400"/>
              <a:buNone/>
              <a:defRPr/>
            </a:lvl1pPr>
            <a:lvl2pPr lvl="1">
              <a:spcBef>
                <a:spcPts val="0"/>
              </a:spcBef>
              <a:buSzPts val="2400"/>
              <a:buNone/>
              <a:defRPr/>
            </a:lvl2pPr>
            <a:lvl3pPr lvl="2">
              <a:spcBef>
                <a:spcPts val="0"/>
              </a:spcBef>
              <a:buSzPts val="2400"/>
              <a:buNone/>
              <a:defRPr/>
            </a:lvl3pPr>
            <a:lvl4pPr lvl="3">
              <a:spcBef>
                <a:spcPts val="0"/>
              </a:spcBef>
              <a:buSzPts val="2400"/>
              <a:buNone/>
              <a:defRPr/>
            </a:lvl4pPr>
            <a:lvl5pPr lvl="4">
              <a:spcBef>
                <a:spcPts val="0"/>
              </a:spcBef>
              <a:buSzPts val="2400"/>
              <a:buNone/>
              <a:defRPr/>
            </a:lvl5pPr>
            <a:lvl6pPr lvl="5">
              <a:spcBef>
                <a:spcPts val="0"/>
              </a:spcBef>
              <a:buSzPts val="2400"/>
              <a:buNone/>
              <a:defRPr/>
            </a:lvl6pPr>
            <a:lvl7pPr lvl="6">
              <a:spcBef>
                <a:spcPts val="0"/>
              </a:spcBef>
              <a:buSzPts val="2400"/>
              <a:buNone/>
              <a:defRPr/>
            </a:lvl7pPr>
            <a:lvl8pPr lvl="7">
              <a:spcBef>
                <a:spcPts val="0"/>
              </a:spcBef>
              <a:buSzPts val="2400"/>
              <a:buNone/>
              <a:defRPr/>
            </a:lvl8pPr>
            <a:lvl9pPr lvl="8">
              <a:spcBef>
                <a:spcPts val="0"/>
              </a:spcBef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Image background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0" t="0" r="0" b="0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FFFFF">
              <a:alpha val="17690"/>
            </a:srgbClr>
          </a:solidFill>
          <a:ln>
            <a:noFill/>
          </a:ln>
        </p:spPr>
      </p:sp>
      <p:sp>
        <p:nvSpPr>
          <p:cNvPr id="74" name="Shape 74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5" name="Shape 75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6" name="Shape 76"/>
          <p:cNvSpPr/>
          <p:nvPr/>
        </p:nvSpPr>
        <p:spPr>
          <a:xfrm flipH="1">
            <a:off x="742953" y="272850"/>
            <a:ext cx="7505700" cy="749100"/>
          </a:xfrm>
          <a:prstGeom prst="parallelogram">
            <a:avLst>
              <a:gd name="adj" fmla="val 51542"/>
            </a:avLst>
          </a:prstGeom>
          <a:solidFill>
            <a:srgbClr val="222222">
              <a:alpha val="6462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7" name="Shape 77"/>
          <p:cNvSpPr/>
          <p:nvPr/>
        </p:nvSpPr>
        <p:spPr>
          <a:xfrm flipH="1">
            <a:off x="7861618" y="272850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8" name="Shape 78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rtl="0">
              <a:spcBef>
                <a:spcPts val="0"/>
              </a:spcBef>
              <a:buSzPts val="2400"/>
              <a:buNone/>
              <a:defRPr/>
            </a:lvl1pPr>
            <a:lvl2pPr lvl="1" rtl="0">
              <a:spcBef>
                <a:spcPts val="0"/>
              </a:spcBef>
              <a:buSzPts val="2400"/>
              <a:buNone/>
              <a:defRPr/>
            </a:lvl2pPr>
            <a:lvl3pPr lvl="2" rtl="0">
              <a:spcBef>
                <a:spcPts val="0"/>
              </a:spcBef>
              <a:buSzPts val="2400"/>
              <a:buNone/>
              <a:defRPr/>
            </a:lvl3pPr>
            <a:lvl4pPr lvl="3" rtl="0">
              <a:spcBef>
                <a:spcPts val="0"/>
              </a:spcBef>
              <a:buSzPts val="2400"/>
              <a:buNone/>
              <a:defRPr/>
            </a:lvl4pPr>
            <a:lvl5pPr lvl="4" rtl="0">
              <a:spcBef>
                <a:spcPts val="0"/>
              </a:spcBef>
              <a:buSzPts val="2400"/>
              <a:buNone/>
              <a:defRPr/>
            </a:lvl5pPr>
            <a:lvl6pPr lvl="5" rtl="0">
              <a:spcBef>
                <a:spcPts val="0"/>
              </a:spcBef>
              <a:buSzPts val="2400"/>
              <a:buNone/>
              <a:defRPr/>
            </a:lvl6pPr>
            <a:lvl7pPr lvl="6" rtl="0">
              <a:spcBef>
                <a:spcPts val="0"/>
              </a:spcBef>
              <a:buSzPts val="2400"/>
              <a:buNone/>
              <a:defRPr/>
            </a:lvl7pPr>
            <a:lvl8pPr lvl="7" rtl="0">
              <a:spcBef>
                <a:spcPts val="0"/>
              </a:spcBef>
              <a:buSzPts val="2400"/>
              <a:buNone/>
              <a:defRPr/>
            </a:lvl8pPr>
            <a:lvl9pPr lvl="8" rtl="0">
              <a:spcBef>
                <a:spcPts val="0"/>
              </a:spcBef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0" t="0" r="0" b="0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91" name="Shape 91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92" name="Shape 92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93" name="Shape 93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inverted">
    <p:bg>
      <p:bgPr>
        <a:solidFill>
          <a:srgbClr val="22222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0" t="0" r="0" b="0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</p:spPr>
      </p:sp>
      <p:sp>
        <p:nvSpPr>
          <p:cNvPr id="97" name="Shape 97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98" name="Shape 98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99" name="Shape 99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104900" y="1200150"/>
            <a:ext cx="7581900" cy="3725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FF8700"/>
              </a:buClr>
              <a:buSzPts val="3000"/>
              <a:buFont typeface="Roboto"/>
              <a:buChar char="▸"/>
              <a:defRPr sz="30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480"/>
              </a:spcBef>
              <a:buClr>
                <a:srgbClr val="FF8700"/>
              </a:buClr>
              <a:buSzPts val="2400"/>
              <a:buFont typeface="Roboto"/>
              <a:buChar char="▹"/>
              <a:defRPr sz="24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480"/>
              </a:spcBef>
              <a:buClr>
                <a:srgbClr val="FF8700"/>
              </a:buClr>
              <a:buSzPts val="2400"/>
              <a:buFont typeface="Roboto"/>
              <a:buChar char="▹"/>
              <a:defRPr sz="24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360"/>
              </a:spcBef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360"/>
              </a:spcBef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360"/>
              </a:spcBef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360"/>
              </a:spcBef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360"/>
              </a:spcBef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360"/>
              </a:spcBef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fld id="{00000000-1234-1234-1234-123412341234}" type="slidenum">
              <a:rPr lang="en"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en" sz="13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  <p:sldLayoutId id="2147483658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rclgroup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gif"/><Relationship Id="rId5" Type="http://schemas.openxmlformats.org/officeDocument/2006/relationships/image" Target="../media/image2.jpeg"/><Relationship Id="rId4" Type="http://schemas.openxmlformats.org/officeDocument/2006/relationships/hyperlink" Target="http://www.slidescarnival.com/help-use-presentation-template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mailto:srcl.group.bd@gmail.com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://www.srclgroup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srcl.group.bd@gmail.co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ctrTitle"/>
          </p:nvPr>
        </p:nvSpPr>
        <p:spPr>
          <a:xfrm>
            <a:off x="1028475" y="0"/>
            <a:ext cx="5937404" cy="40200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dirty="0" smtClean="0"/>
              <a:t>Proposal for </a:t>
            </a:r>
            <a:br>
              <a:rPr lang="en" dirty="0" smtClean="0"/>
            </a:br>
            <a:r>
              <a:rPr lang="en" dirty="0" smtClean="0"/>
              <a:t>Power Plant Registration Progress (Construction Phase)</a:t>
            </a:r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1101375" y="1311550"/>
            <a:ext cx="3681900" cy="3537900"/>
          </a:xfrm>
          <a:prstGeom prst="rect">
            <a:avLst/>
          </a:prstGeom>
          <a:solidFill>
            <a:srgbClr val="92D050"/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b="1" dirty="0" smtClean="0"/>
              <a:t>Table Work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" sz="1400" b="1" dirty="0" smtClean="0"/>
              <a:t>Documentation Assembling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" sz="1400" b="1" dirty="0" smtClean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" sz="1400" b="1" dirty="0" smtClean="0"/>
              <a:t>Finalize the contact offices &amp; persons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" sz="1400" b="1" dirty="0" smtClean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" sz="1400" b="1" dirty="0" smtClean="0"/>
              <a:t>Help to manage the documentation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" sz="1400" b="1" dirty="0" smtClean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" sz="1400" b="1" dirty="0" smtClean="0"/>
              <a:t>Half monthly progress report submission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" sz="1400" b="1" dirty="0" smtClean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" sz="1400" b="1" dirty="0" smtClean="0"/>
              <a:t>Finalize the client requirements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" sz="1400" b="1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" sz="1400" b="1" dirty="0" smtClean="0"/>
              <a:t>Any other short survey documentation </a:t>
            </a:r>
          </a:p>
          <a:p>
            <a:pPr marL="0" lvl="0" indent="0" rtl="0">
              <a:spcBef>
                <a:spcPts val="0"/>
              </a:spcBef>
              <a:buNone/>
            </a:pPr>
            <a:endParaRPr lang="en" sz="1400" b="1" dirty="0" smtClean="0"/>
          </a:p>
          <a:p>
            <a:pPr marL="0" lvl="0" indent="0" rtl="0">
              <a:spcBef>
                <a:spcPts val="0"/>
              </a:spcBef>
              <a:buNone/>
            </a:pPr>
            <a:endParaRPr lang="en" b="1" dirty="0"/>
          </a:p>
        </p:txBody>
      </p:sp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1101386" y="272850"/>
            <a:ext cx="7574400" cy="749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dirty="0" smtClean="0"/>
              <a:t>Consultant Part Input</a:t>
            </a:r>
            <a:endParaRPr lang="en" dirty="0"/>
          </a:p>
        </p:txBody>
      </p:sp>
      <p:sp>
        <p:nvSpPr>
          <p:cNvPr id="167" name="Shape 167"/>
          <p:cNvSpPr txBox="1">
            <a:spLocks noGrp="1"/>
          </p:cNvSpPr>
          <p:nvPr>
            <p:ph type="body" idx="2"/>
          </p:nvPr>
        </p:nvSpPr>
        <p:spPr>
          <a:xfrm>
            <a:off x="5004949" y="1311549"/>
            <a:ext cx="3681900" cy="3537901"/>
          </a:xfrm>
          <a:prstGeom prst="rect">
            <a:avLst/>
          </a:prstGeom>
          <a:solidFill>
            <a:srgbClr val="00B050"/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b="1" dirty="0" smtClean="0"/>
              <a:t>Operation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" sz="1400" b="1" dirty="0" smtClean="0"/>
              <a:t>Fill up and submission of the prescrived form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" sz="1400" b="1" dirty="0" smtClean="0"/>
              <a:t>Trace the file processing way and update the report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endParaRPr lang="en" sz="1400" b="1" dirty="0" smtClean="0"/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" sz="1400" b="1" dirty="0" smtClean="0"/>
              <a:t>Negotiation with every relevant officers and offices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endParaRPr lang="en" sz="1400" b="1" dirty="0" smtClean="0"/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" sz="1400" b="1" dirty="0" smtClean="0"/>
              <a:t>Disbursed govt. fees and other amount in due time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endParaRPr lang="en" sz="1400" b="1" dirty="0" smtClean="0"/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" sz="1400" b="1" dirty="0" smtClean="0"/>
              <a:t>Final the approvals and certficates</a:t>
            </a:r>
          </a:p>
          <a:p>
            <a:pPr marL="0" lvl="0" indent="0" rtl="0">
              <a:spcBef>
                <a:spcPts val="0"/>
              </a:spcBef>
              <a:buNone/>
            </a:pPr>
            <a:endParaRPr lang="en" b="1" dirty="0" smtClean="0"/>
          </a:p>
          <a:p>
            <a:pPr marL="0" lvl="0" indent="0" rtl="0">
              <a:spcBef>
                <a:spcPts val="0"/>
              </a:spcBef>
              <a:buNone/>
            </a:pPr>
            <a:endParaRPr lang="en" b="1" dirty="0"/>
          </a:p>
        </p:txBody>
      </p:sp>
      <p:sp>
        <p:nvSpPr>
          <p:cNvPr id="168" name="Shape 168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10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dirty="0" smtClean="0"/>
              <a:t>Inputs from Toshiba</a:t>
            </a:r>
            <a:endParaRPr lang="en" dirty="0"/>
          </a:p>
        </p:txBody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1104900" y="962580"/>
            <a:ext cx="6724500" cy="1189241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n" sz="2800" b="1" dirty="0" smtClean="0"/>
              <a:t>Make a Deal</a:t>
            </a:r>
            <a:endParaRPr lang="en" sz="2800" b="1" dirty="0"/>
          </a:p>
        </p:txBody>
      </p:sp>
      <p:sp>
        <p:nvSpPr>
          <p:cNvPr id="175" name="Shape 175"/>
          <p:cNvSpPr txBox="1">
            <a:spLocks noGrp="1"/>
          </p:cNvSpPr>
          <p:nvPr>
            <p:ph type="body" idx="2"/>
          </p:nvPr>
        </p:nvSpPr>
        <p:spPr>
          <a:xfrm>
            <a:off x="1239159" y="2954722"/>
            <a:ext cx="3227991" cy="1874351"/>
          </a:xfrm>
          <a:prstGeom prst="rect">
            <a:avLst/>
          </a:prstGeom>
          <a:solidFill>
            <a:srgbClr val="FFC000"/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b="1" dirty="0" smtClean="0"/>
              <a:t>Documentation</a:t>
            </a:r>
            <a:endParaRPr lang="en" b="1" dirty="0"/>
          </a:p>
          <a:p>
            <a:pPr marL="342900" lvl="0" indent="-3429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" sz="1600" dirty="0" smtClean="0"/>
              <a:t>Support the required documents</a:t>
            </a:r>
          </a:p>
          <a:p>
            <a:pPr marL="342900" lvl="0" indent="-3429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" sz="1600" dirty="0" smtClean="0"/>
              <a:t>Review the regular updates and send feedbacks</a:t>
            </a:r>
          </a:p>
          <a:p>
            <a:pPr marL="0" lvl="0" indent="0">
              <a:spcBef>
                <a:spcPts val="0"/>
              </a:spcBef>
              <a:buNone/>
            </a:pPr>
            <a:endParaRPr lang="en" dirty="0"/>
          </a:p>
        </p:txBody>
      </p:sp>
      <p:sp>
        <p:nvSpPr>
          <p:cNvPr id="176" name="Shape 176"/>
          <p:cNvSpPr txBox="1">
            <a:spLocks noGrp="1"/>
          </p:cNvSpPr>
          <p:nvPr>
            <p:ph type="body" idx="3"/>
          </p:nvPr>
        </p:nvSpPr>
        <p:spPr>
          <a:xfrm>
            <a:off x="4963171" y="2509760"/>
            <a:ext cx="3663244" cy="2319313"/>
          </a:xfrm>
          <a:prstGeom prst="rect">
            <a:avLst/>
          </a:prstGeom>
          <a:solidFill>
            <a:srgbClr val="FFFF00"/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b="1" dirty="0" smtClean="0"/>
              <a:t>Funds &amp; Other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600" dirty="0" smtClean="0"/>
              <a:t>Disbursed the counted funds ASAP basis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600" dirty="0" smtClean="0"/>
              <a:t>Before </a:t>
            </a:r>
            <a:r>
              <a:rPr lang="en-US" sz="1600" dirty="0"/>
              <a:t>7 </a:t>
            </a:r>
            <a:r>
              <a:rPr lang="en-US" sz="1600" dirty="0" smtClean="0"/>
              <a:t>days Knock the SRCL if any problems are generated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600" dirty="0" smtClean="0"/>
              <a:t>Attend the meeting in govt. office if required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600" dirty="0" smtClean="0"/>
              <a:t>Arrange the field visit if necessary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dirty="0"/>
          </a:p>
        </p:txBody>
      </p:sp>
      <p:sp>
        <p:nvSpPr>
          <p:cNvPr id="177" name="Shape 177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11</a:t>
            </a:fld>
            <a:endParaRPr lang="en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909" y="1467293"/>
            <a:ext cx="2276253" cy="10708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3843" y="1775638"/>
            <a:ext cx="3374397" cy="5357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n" sz="4000" b="1" dirty="0" smtClean="0"/>
              <a:t>We are Here</a:t>
            </a:r>
            <a:endParaRPr lang="en" sz="4000" b="1" dirty="0"/>
          </a:p>
        </p:txBody>
      </p:sp>
      <p:sp>
        <p:nvSpPr>
          <p:cNvPr id="191" name="Shape 19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12</a:t>
            </a:fld>
            <a:endParaRPr lang="en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92" y="1025174"/>
            <a:ext cx="6872177" cy="39189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 smtClean="0"/>
              <a:t>A</a:t>
            </a:r>
            <a:r>
              <a:rPr lang="en" dirty="0" smtClean="0"/>
              <a:t>nd we are simple</a:t>
            </a:r>
            <a:endParaRPr lang="en" dirty="0"/>
          </a:p>
        </p:txBody>
      </p:sp>
      <p:sp>
        <p:nvSpPr>
          <p:cNvPr id="197" name="Shape 197"/>
          <p:cNvSpPr/>
          <p:nvPr/>
        </p:nvSpPr>
        <p:spPr>
          <a:xfrm>
            <a:off x="3450538" y="1808525"/>
            <a:ext cx="2412300" cy="2412300"/>
          </a:xfrm>
          <a:prstGeom prst="ellipse">
            <a:avLst/>
          </a:prstGeom>
          <a:solidFill>
            <a:srgbClr val="22222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en" sz="18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Documents Processing in Govt. Office</a:t>
            </a:r>
            <a:endParaRPr lang="en" sz="18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Shape 198"/>
          <p:cNvSpPr/>
          <p:nvPr/>
        </p:nvSpPr>
        <p:spPr>
          <a:xfrm>
            <a:off x="1389800" y="1808525"/>
            <a:ext cx="2412300" cy="2412300"/>
          </a:xfrm>
          <a:prstGeom prst="ellipse">
            <a:avLst/>
          </a:prstGeom>
          <a:solidFill>
            <a:srgbClr val="FF8700">
              <a:alpha val="8538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n" sz="18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Contarct with SRCL</a:t>
            </a:r>
            <a:endParaRPr lang="en" sz="18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" name="Shape 199"/>
          <p:cNvSpPr/>
          <p:nvPr/>
        </p:nvSpPr>
        <p:spPr>
          <a:xfrm>
            <a:off x="5511277" y="1808525"/>
            <a:ext cx="2412300" cy="2412300"/>
          </a:xfrm>
          <a:prstGeom prst="ellipse">
            <a:avLst/>
          </a:prstGeom>
          <a:solidFill>
            <a:srgbClr val="FF8700">
              <a:alpha val="8538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n" sz="18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Final 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" sz="18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Approval</a:t>
            </a:r>
            <a:endParaRPr lang="en" sz="18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0" name="Shape 20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13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/>
        </p:nvSpPr>
        <p:spPr>
          <a:xfrm>
            <a:off x="912200" y="874082"/>
            <a:ext cx="8155305" cy="3885008"/>
          </a:xfrm>
          <a:custGeom>
            <a:avLst/>
            <a:gdLst/>
            <a:ahLst/>
            <a:cxnLst/>
            <a:rect l="0" t="0" r="0" b="0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13" name="Shape 213"/>
          <p:cNvSpPr txBox="1">
            <a:spLocks noGrp="1"/>
          </p:cNvSpPr>
          <p:nvPr>
            <p:ph type="title" idx="4294967295"/>
          </p:nvPr>
        </p:nvSpPr>
        <p:spPr>
          <a:xfrm>
            <a:off x="1104900" y="0"/>
            <a:ext cx="67245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/>
              <a:t>Maps</a:t>
            </a:r>
          </a:p>
        </p:txBody>
      </p:sp>
      <p:sp>
        <p:nvSpPr>
          <p:cNvPr id="214" name="Shape 214"/>
          <p:cNvSpPr/>
          <p:nvPr/>
        </p:nvSpPr>
        <p:spPr>
          <a:xfrm>
            <a:off x="2285350" y="1538450"/>
            <a:ext cx="796200" cy="394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1000" b="1">
                <a:latin typeface="Roboto"/>
                <a:ea typeface="Roboto"/>
                <a:cs typeface="Roboto"/>
                <a:sym typeface="Roboto"/>
              </a:rPr>
              <a:t>our office</a:t>
            </a:r>
          </a:p>
        </p:txBody>
      </p:sp>
      <p:sp>
        <p:nvSpPr>
          <p:cNvPr id="215" name="Shape 215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14</a:t>
            </a:fld>
            <a:endParaRPr lang="en"/>
          </a:p>
        </p:txBody>
      </p:sp>
      <p:sp>
        <p:nvSpPr>
          <p:cNvPr id="216" name="Shape 216"/>
          <p:cNvSpPr/>
          <p:nvPr/>
        </p:nvSpPr>
        <p:spPr>
          <a:xfrm rot="-8100000">
            <a:off x="1514932" y="1922646"/>
            <a:ext cx="238436" cy="227406"/>
          </a:xfrm>
          <a:prstGeom prst="halfFrame">
            <a:avLst>
              <a:gd name="adj1" fmla="val 38776"/>
              <a:gd name="adj2" fmla="val 40152"/>
            </a:avLst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17" name="Shape 217"/>
          <p:cNvSpPr/>
          <p:nvPr/>
        </p:nvSpPr>
        <p:spPr>
          <a:xfrm rot="-8100000">
            <a:off x="3309132" y="3246121"/>
            <a:ext cx="238436" cy="227406"/>
          </a:xfrm>
          <a:prstGeom prst="halfFrame">
            <a:avLst>
              <a:gd name="adj1" fmla="val 38776"/>
              <a:gd name="adj2" fmla="val 40152"/>
            </a:avLst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18" name="Shape 218"/>
          <p:cNvSpPr/>
          <p:nvPr/>
        </p:nvSpPr>
        <p:spPr>
          <a:xfrm rot="-8100000">
            <a:off x="4230757" y="1756746"/>
            <a:ext cx="238436" cy="227406"/>
          </a:xfrm>
          <a:prstGeom prst="halfFrame">
            <a:avLst>
              <a:gd name="adj1" fmla="val 38776"/>
              <a:gd name="adj2" fmla="val 40152"/>
            </a:avLst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19" name="Shape 219"/>
          <p:cNvSpPr/>
          <p:nvPr/>
        </p:nvSpPr>
        <p:spPr>
          <a:xfrm rot="-8100000">
            <a:off x="4945732" y="3826446"/>
            <a:ext cx="238436" cy="227406"/>
          </a:xfrm>
          <a:prstGeom prst="halfFrame">
            <a:avLst>
              <a:gd name="adj1" fmla="val 38776"/>
              <a:gd name="adj2" fmla="val 40152"/>
            </a:avLst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20" name="Shape 220"/>
          <p:cNvSpPr/>
          <p:nvPr/>
        </p:nvSpPr>
        <p:spPr>
          <a:xfrm rot="-8100000">
            <a:off x="7072857" y="2252046"/>
            <a:ext cx="238436" cy="227406"/>
          </a:xfrm>
          <a:prstGeom prst="halfFrame">
            <a:avLst>
              <a:gd name="adj1" fmla="val 38776"/>
              <a:gd name="adj2" fmla="val 40152"/>
            </a:avLst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21" name="Shape 221"/>
          <p:cNvSpPr/>
          <p:nvPr/>
        </p:nvSpPr>
        <p:spPr>
          <a:xfrm rot="-8100000">
            <a:off x="7730432" y="3826446"/>
            <a:ext cx="238436" cy="227406"/>
          </a:xfrm>
          <a:prstGeom prst="halfFrame">
            <a:avLst>
              <a:gd name="adj1" fmla="val 38776"/>
              <a:gd name="adj2" fmla="val 40152"/>
            </a:avLst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75" y="874082"/>
            <a:ext cx="4401385" cy="320149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775" y="915104"/>
            <a:ext cx="4370730" cy="31604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>
            <a:spLocks noGrp="1"/>
          </p:cNvSpPr>
          <p:nvPr>
            <p:ph type="ctrTitle" idx="4294967295"/>
          </p:nvPr>
        </p:nvSpPr>
        <p:spPr>
          <a:xfrm>
            <a:off x="1125150" y="1659550"/>
            <a:ext cx="7333200" cy="1159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20800" dirty="0" smtClean="0">
                <a:solidFill>
                  <a:srgbClr val="FF8700"/>
                </a:solidFill>
              </a:rPr>
              <a:t>$4.6 b</a:t>
            </a:r>
            <a:endParaRPr lang="en" sz="20800" dirty="0">
              <a:solidFill>
                <a:srgbClr val="FF8700"/>
              </a:solidFill>
            </a:endParaRPr>
          </a:p>
        </p:txBody>
      </p:sp>
      <p:sp>
        <p:nvSpPr>
          <p:cNvPr id="227" name="Shape 227"/>
          <p:cNvSpPr txBox="1">
            <a:spLocks noGrp="1"/>
          </p:cNvSpPr>
          <p:nvPr>
            <p:ph type="subTitle" idx="4294967295"/>
          </p:nvPr>
        </p:nvSpPr>
        <p:spPr>
          <a:xfrm>
            <a:off x="1125150" y="3651669"/>
            <a:ext cx="7423427" cy="78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dirty="0" smtClean="0"/>
              <a:t>That’s </a:t>
            </a:r>
            <a:r>
              <a:rPr lang="en" dirty="0"/>
              <a:t>a big </a:t>
            </a:r>
            <a:r>
              <a:rPr lang="en" dirty="0" smtClean="0"/>
              <a:t>number for a project, </a:t>
            </a:r>
            <a:endParaRPr lang="en" dirty="0"/>
          </a:p>
        </p:txBody>
      </p:sp>
      <p:sp>
        <p:nvSpPr>
          <p:cNvPr id="228" name="Shape 228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15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dirty="0"/>
              <a:t>Let’s review </a:t>
            </a:r>
            <a:r>
              <a:rPr lang="en" dirty="0" smtClean="0"/>
              <a:t>Our Strength</a:t>
            </a:r>
            <a:endParaRPr lang="en" dirty="0"/>
          </a:p>
        </p:txBody>
      </p:sp>
      <p:sp>
        <p:nvSpPr>
          <p:cNvPr id="254" name="Shape 254"/>
          <p:cNvSpPr txBox="1">
            <a:spLocks noGrp="1"/>
          </p:cNvSpPr>
          <p:nvPr>
            <p:ph type="body" idx="1"/>
          </p:nvPr>
        </p:nvSpPr>
        <p:spPr>
          <a:xfrm>
            <a:off x="1104900" y="1376750"/>
            <a:ext cx="2423100" cy="909250"/>
          </a:xfrm>
          <a:prstGeom prst="rect">
            <a:avLst/>
          </a:prstGeom>
          <a:solidFill>
            <a:srgbClr val="99FF66"/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n" b="1" dirty="0" smtClean="0"/>
              <a:t>25 Senior C</a:t>
            </a:r>
            <a:r>
              <a:rPr lang="en-US" b="1" dirty="0" smtClean="0"/>
              <a:t>o</a:t>
            </a:r>
            <a:r>
              <a:rPr lang="en" b="1" dirty="0" smtClean="0"/>
              <a:t>nsultants </a:t>
            </a:r>
            <a:endParaRPr lang="en" b="1" dirty="0"/>
          </a:p>
        </p:txBody>
      </p:sp>
      <p:sp>
        <p:nvSpPr>
          <p:cNvPr id="255" name="Shape 255"/>
          <p:cNvSpPr txBox="1">
            <a:spLocks noGrp="1"/>
          </p:cNvSpPr>
          <p:nvPr>
            <p:ph type="body" idx="2"/>
          </p:nvPr>
        </p:nvSpPr>
        <p:spPr>
          <a:xfrm>
            <a:off x="3652188" y="1376750"/>
            <a:ext cx="2423100" cy="9092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n" b="1" dirty="0" smtClean="0"/>
              <a:t>5o Govt. Office liasion </a:t>
            </a:r>
            <a:endParaRPr lang="en" b="1" dirty="0"/>
          </a:p>
        </p:txBody>
      </p:sp>
      <p:sp>
        <p:nvSpPr>
          <p:cNvPr id="256" name="Shape 256"/>
          <p:cNvSpPr txBox="1">
            <a:spLocks noGrp="1"/>
          </p:cNvSpPr>
          <p:nvPr>
            <p:ph type="body" idx="3"/>
          </p:nvPr>
        </p:nvSpPr>
        <p:spPr>
          <a:xfrm>
            <a:off x="6199476" y="1376750"/>
            <a:ext cx="2423100" cy="90925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n" b="1" dirty="0" smtClean="0"/>
              <a:t>Legal and Govt. Aprroved</a:t>
            </a:r>
            <a:endParaRPr lang="en" b="1" dirty="0"/>
          </a:p>
          <a:p>
            <a:pPr marL="0" lvl="0" indent="0" algn="ctr" rtl="0">
              <a:spcBef>
                <a:spcPts val="0"/>
              </a:spcBef>
              <a:buNone/>
            </a:pPr>
            <a:endParaRPr sz="1200" dirty="0"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16</a:t>
            </a:fld>
            <a:endParaRPr lang="en"/>
          </a:p>
        </p:txBody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1104900" y="2976950"/>
            <a:ext cx="2423100" cy="957097"/>
          </a:xfrm>
          <a:prstGeom prst="rect">
            <a:avLst/>
          </a:prstGeom>
          <a:solidFill>
            <a:srgbClr val="FFFF00"/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n" b="1" dirty="0" smtClean="0"/>
              <a:t>110 Field Level Contracts</a:t>
            </a:r>
            <a:endParaRPr lang="en" b="1" dirty="0"/>
          </a:p>
        </p:txBody>
      </p:sp>
      <p:sp>
        <p:nvSpPr>
          <p:cNvPr id="259" name="Shape 259"/>
          <p:cNvSpPr txBox="1">
            <a:spLocks noGrp="1"/>
          </p:cNvSpPr>
          <p:nvPr>
            <p:ph type="body" idx="2"/>
          </p:nvPr>
        </p:nvSpPr>
        <p:spPr>
          <a:xfrm>
            <a:off x="3652188" y="2976950"/>
            <a:ext cx="2423100" cy="95709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n" b="1" dirty="0" smtClean="0"/>
              <a:t>Time &amp; Team Management</a:t>
            </a:r>
            <a:endParaRPr lang="en" b="1" dirty="0"/>
          </a:p>
        </p:txBody>
      </p:sp>
      <p:sp>
        <p:nvSpPr>
          <p:cNvPr id="260" name="Shape 260"/>
          <p:cNvSpPr txBox="1">
            <a:spLocks noGrp="1"/>
          </p:cNvSpPr>
          <p:nvPr>
            <p:ph type="body" idx="3"/>
          </p:nvPr>
        </p:nvSpPr>
        <p:spPr>
          <a:xfrm>
            <a:off x="6199476" y="2976950"/>
            <a:ext cx="2423100" cy="957097"/>
          </a:xfrm>
          <a:prstGeom prst="rect">
            <a:avLst/>
          </a:prstGeom>
          <a:solidFill>
            <a:srgbClr val="00B0F0"/>
          </a:solidFill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n" b="1" dirty="0" smtClean="0"/>
              <a:t>International Standard</a:t>
            </a:r>
            <a:endParaRPr lang="en" b="1" dirty="0"/>
          </a:p>
          <a:p>
            <a:pPr marL="0" lvl="0" indent="0" algn="ctr" rtl="0">
              <a:spcBef>
                <a:spcPts val="0"/>
              </a:spcBef>
              <a:buNone/>
            </a:pPr>
            <a:endParaRPr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Previous Project Photograph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174" y="1224350"/>
            <a:ext cx="2324825" cy="342984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188" y="1325365"/>
            <a:ext cx="2423101" cy="332882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478" y="1224350"/>
            <a:ext cx="2396551" cy="3429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06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899" y="1224350"/>
            <a:ext cx="7782247" cy="1785978"/>
          </a:xfrm>
        </p:spPr>
        <p:txBody>
          <a:bodyPr/>
          <a:lstStyle/>
          <a:p>
            <a:pPr>
              <a:buNone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>
          <a:xfrm>
            <a:off x="1104899" y="3133618"/>
            <a:ext cx="3939712" cy="163973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pic>
        <p:nvPicPr>
          <p:cNvPr id="7" name="Picture 6" descr="C:\Users\DELL\Desktop\247976_442513419124764_2019715563_n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4210" y="3081303"/>
            <a:ext cx="3930401" cy="174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C:\Users\DELL\Desktop\548848_442901812419258_698133894_n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0093" y="3010328"/>
            <a:ext cx="3646364" cy="1815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61" y="1077491"/>
            <a:ext cx="7962472" cy="182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486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19</a:t>
            </a:fld>
            <a:endParaRPr lang="en"/>
          </a:p>
        </p:txBody>
      </p:sp>
      <p:sp>
        <p:nvSpPr>
          <p:cNvPr id="291" name="Shape 291"/>
          <p:cNvSpPr txBox="1">
            <a:spLocks noGrp="1"/>
          </p:cNvSpPr>
          <p:nvPr>
            <p:ph type="body" idx="4294967295"/>
          </p:nvPr>
        </p:nvSpPr>
        <p:spPr>
          <a:xfrm>
            <a:off x="4897300" y="731700"/>
            <a:ext cx="3704440" cy="39220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6000" dirty="0" smtClean="0">
                <a:solidFill>
                  <a:srgbClr val="FF8700"/>
                </a:solidFill>
                <a:latin typeface="Dosis"/>
                <a:ea typeface="Dosis"/>
                <a:cs typeface="Dosis"/>
                <a:sym typeface="Dosis"/>
              </a:rPr>
              <a:t>Lets start a</a:t>
            </a:r>
            <a:endParaRPr lang="en" sz="6000" dirty="0">
              <a:solidFill>
                <a:srgbClr val="FF87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" sz="6000" dirty="0" smtClean="0">
                <a:solidFill>
                  <a:srgbClr val="FF8700"/>
                </a:solidFill>
                <a:latin typeface="Dosis"/>
                <a:ea typeface="Dosis"/>
                <a:cs typeface="Dosis"/>
                <a:sym typeface="Dosis"/>
              </a:rPr>
              <a:t>PROJECT</a:t>
            </a:r>
            <a:endParaRPr lang="en" sz="6000" dirty="0">
              <a:solidFill>
                <a:srgbClr val="FF87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75" y="731700"/>
            <a:ext cx="4048125" cy="3922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1101386" y="272850"/>
            <a:ext cx="7574400" cy="749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dirty="0" smtClean="0"/>
              <a:t>Meetting Among</a:t>
            </a:r>
            <a:endParaRPr lang="en" dirty="0"/>
          </a:p>
        </p:txBody>
      </p:sp>
      <p:sp>
        <p:nvSpPr>
          <p:cNvPr id="111" name="Shape 111"/>
          <p:cNvSpPr txBox="1">
            <a:spLocks noGrp="1"/>
          </p:cNvSpPr>
          <p:nvPr>
            <p:ph type="body" idx="2"/>
          </p:nvPr>
        </p:nvSpPr>
        <p:spPr>
          <a:xfrm>
            <a:off x="1101375" y="1349549"/>
            <a:ext cx="3481200" cy="3482016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 smtClean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 smtClean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/>
              <a:t>A Peoples Republic of Bangladesh Registered Consultancy Firm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 smtClean="0"/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/>
              <a:t>Supporting </a:t>
            </a:r>
            <a:r>
              <a:rPr lang="en-US" sz="1200" dirty="0"/>
              <a:t>national and international projects in </a:t>
            </a:r>
            <a:r>
              <a:rPr lang="en-US" sz="1200" dirty="0" smtClean="0"/>
              <a:t>Bangladesh for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 smtClean="0"/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200" dirty="0" smtClean="0"/>
              <a:t>Registration</a:t>
            </a:r>
            <a:r>
              <a:rPr lang="en-US" sz="1200" dirty="0"/>
              <a:t>, </a:t>
            </a:r>
            <a:endParaRPr lang="en-US" sz="1200" dirty="0" smtClean="0"/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200" dirty="0" smtClean="0"/>
              <a:t>File Processing,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200" dirty="0" smtClean="0"/>
              <a:t>Infrastructure </a:t>
            </a:r>
            <a:r>
              <a:rPr lang="en-US" sz="1200" dirty="0"/>
              <a:t>Development </a:t>
            </a:r>
            <a:r>
              <a:rPr lang="en-US" sz="1200" dirty="0" smtClean="0"/>
              <a:t>And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200" dirty="0" smtClean="0"/>
              <a:t>Industrial </a:t>
            </a:r>
            <a:r>
              <a:rPr lang="en-US" sz="1200" dirty="0"/>
              <a:t>Set Up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 smtClean="0"/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/>
              <a:t>Our flood light on Power Plant, Green infrastructure, Garments and Leather industry sector</a:t>
            </a:r>
            <a:endParaRPr sz="12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2"/>
          </p:nvPr>
        </p:nvSpPr>
        <p:spPr>
          <a:xfrm>
            <a:off x="4809306" y="1349550"/>
            <a:ext cx="3877200" cy="2479956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sz="1400" dirty="0" smtClean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sz="1400" dirty="0" smtClean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sz="140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sz="1400" dirty="0" smtClean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sz="140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sz="1400" dirty="0" smtClean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smtClean="0"/>
              <a:t>A leading Company in Asia inspired by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sz="140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smtClean="0"/>
              <a:t>Commited to People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smtClean="0"/>
              <a:t>Comiitted to Future…………………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sz="1400" dirty="0"/>
          </a:p>
        </p:txBody>
      </p:sp>
      <p:sp>
        <p:nvSpPr>
          <p:cNvPr id="113" name="Shape 113"/>
          <p:cNvSpPr txBox="1">
            <a:spLocks noGrp="1"/>
          </p:cNvSpPr>
          <p:nvPr>
            <p:ph type="body" idx="2"/>
          </p:nvPr>
        </p:nvSpPr>
        <p:spPr>
          <a:xfrm>
            <a:off x="3552946" y="4831565"/>
            <a:ext cx="3021385" cy="311935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 b="1" dirty="0"/>
              <a:t>More info </a:t>
            </a:r>
            <a:r>
              <a:rPr lang="en" sz="1200" b="1" dirty="0" smtClean="0"/>
              <a:t>on </a:t>
            </a:r>
            <a:r>
              <a:rPr lang="en" sz="1200" b="1" dirty="0" smtClean="0">
                <a:hlinkClick r:id="rId3"/>
              </a:rPr>
              <a:t>www.srclgroup.com</a:t>
            </a:r>
            <a:r>
              <a:rPr lang="en" sz="1200" b="1" dirty="0" smtClean="0"/>
              <a:t> </a:t>
            </a:r>
            <a:endParaRPr lang="en" sz="1200" b="1" u="sng" dirty="0">
              <a:hlinkClick r:id="rId4"/>
            </a:endParaRPr>
          </a:p>
          <a:p>
            <a:pPr marL="0" lvl="0" indent="0" rtl="0">
              <a:spcBef>
                <a:spcPts val="1000"/>
              </a:spcBef>
              <a:spcAft>
                <a:spcPts val="1000"/>
              </a:spcAft>
              <a:buNone/>
            </a:pPr>
            <a:endParaRPr lang="en" sz="1200" b="1" dirty="0" smtClean="0"/>
          </a:p>
          <a:p>
            <a:pPr marL="0" lvl="0" indent="0" rtl="0">
              <a:spcBef>
                <a:spcPts val="1000"/>
              </a:spcBef>
              <a:spcAft>
                <a:spcPts val="1000"/>
              </a:spcAft>
              <a:buNone/>
            </a:pPr>
            <a:endParaRPr lang="en" sz="1200" b="1" dirty="0"/>
          </a:p>
          <a:p>
            <a:pPr marL="0" lvl="0" indent="-6985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/>
          </a:p>
          <a:p>
            <a:pPr marL="0" lvl="0" indent="0" rtl="0">
              <a:spcBef>
                <a:spcPts val="1000"/>
              </a:spcBef>
              <a:spcAft>
                <a:spcPts val="1000"/>
              </a:spcAft>
              <a:buNone/>
            </a:pPr>
            <a:endParaRPr sz="1200" dirty="0"/>
          </a:p>
        </p:txBody>
      </p:sp>
      <p:sp>
        <p:nvSpPr>
          <p:cNvPr id="114" name="Shape 114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2</a:t>
            </a:fld>
            <a:endParaRPr lang="en"/>
          </a:p>
        </p:txBody>
      </p:sp>
      <p:pic>
        <p:nvPicPr>
          <p:cNvPr id="7" name="Picture 6" descr="C:\Users\DELL\Desktop\Sustainable 2.JPG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75" y="1349550"/>
            <a:ext cx="3244594" cy="6744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9306" y="1021950"/>
            <a:ext cx="3866480" cy="14205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20</a:t>
            </a:fld>
            <a:endParaRPr lang="en"/>
          </a:p>
        </p:txBody>
      </p:sp>
      <p:sp>
        <p:nvSpPr>
          <p:cNvPr id="305" name="Shape 305"/>
          <p:cNvSpPr txBox="1">
            <a:spLocks noGrp="1"/>
          </p:cNvSpPr>
          <p:nvPr>
            <p:ph type="ctrTitle" idx="4294967295"/>
          </p:nvPr>
        </p:nvSpPr>
        <p:spPr>
          <a:xfrm>
            <a:off x="1033300" y="1583350"/>
            <a:ext cx="6672600" cy="1159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6000" dirty="0">
                <a:solidFill>
                  <a:srgbClr val="FF8700"/>
                </a:solidFill>
              </a:rPr>
              <a:t>THANKS</a:t>
            </a:r>
            <a:r>
              <a:rPr lang="en" sz="6000" dirty="0" smtClean="0">
                <a:solidFill>
                  <a:srgbClr val="FF8700"/>
                </a:solidFill>
              </a:rPr>
              <a:t>! </a:t>
            </a:r>
            <a:br>
              <a:rPr lang="en" sz="6000" dirty="0" smtClean="0">
                <a:solidFill>
                  <a:srgbClr val="FF8700"/>
                </a:solidFill>
              </a:rPr>
            </a:br>
            <a:endParaRPr lang="en" sz="6000" dirty="0">
              <a:solidFill>
                <a:srgbClr val="FF8700"/>
              </a:solidFill>
            </a:endParaRPr>
          </a:p>
        </p:txBody>
      </p:sp>
      <p:sp>
        <p:nvSpPr>
          <p:cNvPr id="306" name="Shape 306"/>
          <p:cNvSpPr txBox="1">
            <a:spLocks noGrp="1"/>
          </p:cNvSpPr>
          <p:nvPr>
            <p:ph type="subTitle" idx="4294967295"/>
          </p:nvPr>
        </p:nvSpPr>
        <p:spPr>
          <a:xfrm>
            <a:off x="873811" y="2743149"/>
            <a:ext cx="7185000" cy="1956442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n" sz="2000" b="1" dirty="0" smtClean="0">
                <a:solidFill>
                  <a:srgbClr val="FFFFFF"/>
                </a:solidFill>
              </a:rPr>
              <a:t>Many </a:t>
            </a:r>
            <a:r>
              <a:rPr lang="en" sz="2000" b="1" dirty="0">
                <a:solidFill>
                  <a:srgbClr val="FFFFFF"/>
                </a:solidFill>
              </a:rPr>
              <a:t>questions</a:t>
            </a:r>
            <a:r>
              <a:rPr lang="en" sz="2000" b="1" dirty="0" smtClean="0">
                <a:solidFill>
                  <a:srgbClr val="FFFFFF"/>
                </a:solidFill>
              </a:rPr>
              <a:t>?</a:t>
            </a:r>
          </a:p>
          <a:p>
            <a:pPr marL="0" lvl="0" indent="0" algn="ctr" rtl="0">
              <a:spcBef>
                <a:spcPts val="0"/>
              </a:spcBef>
              <a:buNone/>
            </a:pPr>
            <a:endParaRPr lang="en" sz="1400" b="1" dirty="0">
              <a:solidFill>
                <a:srgbClr val="FFFFFF"/>
              </a:solidFill>
            </a:endParaRPr>
          </a:p>
          <a:p>
            <a:pPr marL="0" lvl="0" indent="-6985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>
                <a:solidFill>
                  <a:srgbClr val="FFFFFF"/>
                </a:solidFill>
              </a:rPr>
              <a:t>You can find me </a:t>
            </a:r>
            <a:r>
              <a:rPr lang="en" sz="1400" dirty="0" smtClean="0">
                <a:solidFill>
                  <a:srgbClr val="FFFFFF"/>
                </a:solidFill>
              </a:rPr>
              <a:t>at </a:t>
            </a:r>
          </a:p>
          <a:p>
            <a:pPr marL="0" lvl="0" indent="-6985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dirty="0" smtClean="0">
                <a:solidFill>
                  <a:schemeClr val="bg1"/>
                </a:solidFill>
              </a:rPr>
              <a:t>Sustainable </a:t>
            </a:r>
            <a:r>
              <a:rPr lang="en-US" sz="1400" b="1" dirty="0">
                <a:solidFill>
                  <a:schemeClr val="bg1"/>
                </a:solidFill>
              </a:rPr>
              <a:t>Research and Consultancy (SRC) Ltd. </a:t>
            </a:r>
            <a:r>
              <a:rPr lang="en-US" sz="1400" dirty="0" smtClean="0">
                <a:solidFill>
                  <a:schemeClr val="bg1"/>
                </a:solidFill>
              </a:rPr>
              <a:t>, </a:t>
            </a:r>
          </a:p>
          <a:p>
            <a:pPr marL="0" lvl="0" indent="-6985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 smtClean="0">
                <a:solidFill>
                  <a:schemeClr val="bg1"/>
                </a:solidFill>
              </a:rPr>
              <a:t>House </a:t>
            </a:r>
            <a:r>
              <a:rPr lang="en-US" sz="1400" dirty="0">
                <a:solidFill>
                  <a:schemeClr val="bg1"/>
                </a:solidFill>
              </a:rPr>
              <a:t># 28, 4th Floor), </a:t>
            </a:r>
            <a:r>
              <a:rPr lang="en-US" sz="1400" dirty="0" err="1">
                <a:solidFill>
                  <a:schemeClr val="bg1"/>
                </a:solidFill>
              </a:rPr>
              <a:t>Karwan</a:t>
            </a:r>
            <a:r>
              <a:rPr lang="en-US" sz="1400" dirty="0">
                <a:solidFill>
                  <a:schemeClr val="bg1"/>
                </a:solidFill>
              </a:rPr>
              <a:t> Bazar, Dhaka- 1215, Bangladesh</a:t>
            </a:r>
            <a:r>
              <a:rPr lang="en-US" sz="1400" dirty="0" smtClean="0">
                <a:solidFill>
                  <a:schemeClr val="bg1"/>
                </a:solidFill>
              </a:rPr>
              <a:t>.</a:t>
            </a:r>
            <a:r>
              <a:rPr lang="en-US" sz="1400" dirty="0">
                <a:solidFill>
                  <a:schemeClr val="bg1"/>
                </a:solidFill>
              </a:rPr>
              <a:t/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Cell 1 # +88 01711 459 </a:t>
            </a:r>
            <a:r>
              <a:rPr lang="en-US" sz="1400" dirty="0" smtClean="0">
                <a:solidFill>
                  <a:schemeClr val="bg1"/>
                </a:solidFill>
              </a:rPr>
              <a:t>532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endParaRPr lang="en-US" sz="1400" dirty="0" smtClean="0">
              <a:solidFill>
                <a:schemeClr val="bg1"/>
              </a:solidFill>
            </a:endParaRPr>
          </a:p>
          <a:p>
            <a:pPr marL="0" lvl="0" indent="-6985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 smtClean="0">
                <a:solidFill>
                  <a:schemeClr val="bg1"/>
                </a:solidFill>
              </a:rPr>
              <a:t>Email</a:t>
            </a:r>
            <a:r>
              <a:rPr lang="en-US" sz="1400" dirty="0">
                <a:solidFill>
                  <a:schemeClr val="bg1"/>
                </a:solidFill>
              </a:rPr>
              <a:t>: </a:t>
            </a:r>
            <a:r>
              <a:rPr lang="en-US" sz="1400" u="sng" dirty="0" smtClean="0">
                <a:solidFill>
                  <a:schemeClr val="bg1"/>
                </a:solidFill>
                <a:hlinkClick r:id="rId3"/>
              </a:rPr>
              <a:t>srcl.group.bd@gmail.com</a:t>
            </a:r>
            <a:r>
              <a:rPr lang="en-US" sz="1400" dirty="0" smtClean="0">
                <a:solidFill>
                  <a:schemeClr val="bg1"/>
                </a:solidFill>
              </a:rPr>
              <a:t>, </a:t>
            </a:r>
          </a:p>
          <a:p>
            <a:pPr marL="0" lvl="0" indent="-6985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 smtClean="0">
                <a:solidFill>
                  <a:schemeClr val="bg1"/>
                </a:solidFill>
              </a:rPr>
              <a:t>Web</a:t>
            </a:r>
            <a:r>
              <a:rPr lang="en-US" sz="1400" dirty="0">
                <a:solidFill>
                  <a:schemeClr val="bg1"/>
                </a:solidFill>
              </a:rPr>
              <a:t>: </a:t>
            </a:r>
            <a:r>
              <a:rPr lang="en-US" sz="1400" u="sng" dirty="0">
                <a:solidFill>
                  <a:schemeClr val="bg1"/>
                </a:solidFill>
                <a:hlinkClick r:id="rId4"/>
              </a:rPr>
              <a:t>www.srclgroup.com</a:t>
            </a:r>
            <a:endParaRPr lang="en-US" sz="1400" dirty="0">
              <a:solidFill>
                <a:schemeClr val="bg1"/>
              </a:solidFill>
            </a:endParaRPr>
          </a:p>
          <a:p>
            <a:pPr marL="0" lvl="0" indent="-6985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" sz="2400" dirty="0">
              <a:solidFill>
                <a:srgbClr val="FFFFFF"/>
              </a:solidFill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1233376" y="2083932"/>
            <a:ext cx="5699051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sz="1800" b="0" i="0" u="none" strike="noStrike" cap="none" normalizeH="0" baseline="0" dirty="0" smtClean="0">
                <a:ln>
                  <a:noFill/>
                </a:ln>
                <a:solidFill>
                  <a:srgbClr val="212121"/>
                </a:solidFill>
                <a:effectLst/>
                <a:latin typeface="inherit"/>
                <a:cs typeface="Arial" panose="020B0604020202020204" pitchFamily="34" charset="0"/>
              </a:rPr>
              <a:t>ありがとうございました</a:t>
            </a:r>
            <a:endParaRPr kumimoji="0" lang="ja-JP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200" b="0" i="0" u="none" strike="noStrike" cap="none" normalizeH="0" baseline="0" dirty="0" err="1" smtClean="0">
                <a:ln>
                  <a:noFill/>
                </a:ln>
                <a:solidFill>
                  <a:srgbClr val="878787"/>
                </a:solidFill>
                <a:effectLst/>
                <a:latin typeface="inherit"/>
                <a:cs typeface="Arial" panose="020B0604020202020204" pitchFamily="34" charset="0"/>
              </a:rPr>
              <a:t>Arigatōgozaimashita</a:t>
            </a:r>
            <a:endParaRPr kumimoji="0" lang="en-US" altLang="ja-JP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ctrTitle" idx="4294967295"/>
          </p:nvPr>
        </p:nvSpPr>
        <p:spPr>
          <a:xfrm>
            <a:off x="5081000" y="821350"/>
            <a:ext cx="3550500" cy="1159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6000">
                <a:solidFill>
                  <a:srgbClr val="FF8700"/>
                </a:solidFill>
              </a:rPr>
              <a:t>HELLO!</a:t>
            </a:r>
          </a:p>
        </p:txBody>
      </p:sp>
      <p:sp>
        <p:nvSpPr>
          <p:cNvPr id="120" name="Shape 120"/>
          <p:cNvSpPr txBox="1">
            <a:spLocks noGrp="1"/>
          </p:cNvSpPr>
          <p:nvPr>
            <p:ph type="subTitle" idx="4294967295"/>
          </p:nvPr>
        </p:nvSpPr>
        <p:spPr>
          <a:xfrm>
            <a:off x="982119" y="2969230"/>
            <a:ext cx="7922081" cy="1869897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1800" b="1" dirty="0">
                <a:solidFill>
                  <a:srgbClr val="FFFFFF"/>
                </a:solidFill>
              </a:rPr>
              <a:t>I am </a:t>
            </a:r>
            <a:r>
              <a:rPr lang="en" sz="1800" b="1" dirty="0" smtClean="0">
                <a:solidFill>
                  <a:srgbClr val="FFFFFF"/>
                </a:solidFill>
              </a:rPr>
              <a:t>Abu Jubayer &amp; my team members are</a:t>
            </a:r>
            <a:r>
              <a:rPr lang="en" sz="1800" b="1" dirty="0">
                <a:solidFill>
                  <a:srgbClr val="FFFFFF"/>
                </a:solidFill>
              </a:rPr>
              <a:t> </a:t>
            </a:r>
            <a:r>
              <a:rPr lang="en" sz="1800" dirty="0" smtClean="0">
                <a:solidFill>
                  <a:srgbClr val="FFFFFF"/>
                </a:solidFill>
              </a:rPr>
              <a:t>here to discuss with your team </a:t>
            </a:r>
          </a:p>
          <a:p>
            <a:pPr marL="285750" indent="-285750">
              <a:spcBef>
                <a:spcPts val="0"/>
              </a:spcBef>
            </a:pPr>
            <a:r>
              <a:rPr lang="en-US" sz="1800" dirty="0" smtClean="0">
                <a:solidFill>
                  <a:srgbClr val="FFFFFF"/>
                </a:solidFill>
              </a:rPr>
              <a:t>Eng. </a:t>
            </a:r>
            <a:r>
              <a:rPr lang="en-US" sz="1800" dirty="0" err="1" smtClean="0">
                <a:solidFill>
                  <a:srgbClr val="FFFFFF"/>
                </a:solidFill>
              </a:rPr>
              <a:t>Badrul</a:t>
            </a:r>
            <a:r>
              <a:rPr lang="en-US" sz="1800" dirty="0" smtClean="0">
                <a:solidFill>
                  <a:srgbClr val="FFFFFF"/>
                </a:solidFill>
              </a:rPr>
              <a:t> </a:t>
            </a:r>
            <a:r>
              <a:rPr lang="en-US" sz="1800" dirty="0" err="1" smtClean="0">
                <a:solidFill>
                  <a:srgbClr val="FFFFFF"/>
                </a:solidFill>
              </a:rPr>
              <a:t>Alam</a:t>
            </a:r>
            <a:r>
              <a:rPr lang="en-US" sz="1800" dirty="0" smtClean="0">
                <a:solidFill>
                  <a:srgbClr val="FFFFFF"/>
                </a:solidFill>
              </a:rPr>
              <a:t> (Technical  Head _ Power Plant Section)</a:t>
            </a:r>
            <a:r>
              <a:rPr lang="en" sz="1800" dirty="0" smtClean="0">
                <a:solidFill>
                  <a:srgbClr val="FFFFFF"/>
                </a:solidFill>
              </a:rPr>
              <a:t>  </a:t>
            </a:r>
            <a:endParaRPr lang="en" sz="1800" dirty="0" smtClean="0">
              <a:solidFill>
                <a:srgbClr val="FFFFFF"/>
              </a:solidFill>
            </a:endParaRPr>
          </a:p>
          <a:p>
            <a:pPr marL="285750" indent="-285750">
              <a:spcBef>
                <a:spcPts val="0"/>
              </a:spcBef>
            </a:pPr>
            <a:r>
              <a:rPr lang="en-US" sz="1800" dirty="0" smtClean="0">
                <a:solidFill>
                  <a:srgbClr val="FFFFFF"/>
                </a:solidFill>
              </a:rPr>
              <a:t>Eng. </a:t>
            </a:r>
            <a:r>
              <a:rPr lang="en-US" sz="1800" dirty="0" err="1" smtClean="0">
                <a:solidFill>
                  <a:srgbClr val="FFFFFF"/>
                </a:solidFill>
              </a:rPr>
              <a:t>Monirul</a:t>
            </a:r>
            <a:r>
              <a:rPr lang="en-US" sz="1800" dirty="0" smtClean="0">
                <a:solidFill>
                  <a:srgbClr val="FFFFFF"/>
                </a:solidFill>
              </a:rPr>
              <a:t> Islam (TH _ Construction)</a:t>
            </a:r>
            <a:endParaRPr lang="en" sz="1800" dirty="0" smtClean="0">
              <a:solidFill>
                <a:srgbClr val="FFFFFF"/>
              </a:solidFill>
            </a:endParaRPr>
          </a:p>
          <a:p>
            <a:pPr marL="285750" indent="-285750">
              <a:spcBef>
                <a:spcPts val="0"/>
              </a:spcBef>
            </a:pPr>
            <a:r>
              <a:rPr lang="en-US" sz="1800" dirty="0" smtClean="0">
                <a:solidFill>
                  <a:srgbClr val="FFFFFF"/>
                </a:solidFill>
              </a:rPr>
              <a:t>Md. </a:t>
            </a:r>
            <a:r>
              <a:rPr lang="en-US" sz="1800" dirty="0" err="1" smtClean="0">
                <a:solidFill>
                  <a:srgbClr val="FFFFFF"/>
                </a:solidFill>
              </a:rPr>
              <a:t>Mehedi</a:t>
            </a:r>
            <a:r>
              <a:rPr lang="en-US" sz="1800" dirty="0" smtClean="0">
                <a:solidFill>
                  <a:srgbClr val="FFFFFF"/>
                </a:solidFill>
              </a:rPr>
              <a:t> Hassan (Asst. Manager)</a:t>
            </a:r>
            <a:endParaRPr lang="en" sz="1800" dirty="0">
              <a:solidFill>
                <a:srgbClr val="FFFFFF"/>
              </a:solidFill>
            </a:endParaRPr>
          </a:p>
          <a:p>
            <a:pPr marL="0" lvl="0" indent="-6985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rgbClr val="FFFFFF"/>
                </a:solidFill>
              </a:rPr>
              <a:t>You can find me </a:t>
            </a:r>
            <a:r>
              <a:rPr lang="en" sz="1800" dirty="0" smtClean="0">
                <a:solidFill>
                  <a:srgbClr val="FFFFFF"/>
                </a:solidFill>
              </a:rPr>
              <a:t>at </a:t>
            </a:r>
            <a:r>
              <a:rPr lang="en" sz="1800" dirty="0" smtClean="0">
                <a:solidFill>
                  <a:srgbClr val="FFFFFF"/>
                </a:solidFill>
                <a:hlinkClick r:id="rId3"/>
              </a:rPr>
              <a:t>srcl.group.bd@gmail.com</a:t>
            </a:r>
            <a:r>
              <a:rPr lang="en" sz="1800" dirty="0" smtClean="0">
                <a:solidFill>
                  <a:srgbClr val="FFFFFF"/>
                </a:solidFill>
              </a:rPr>
              <a:t> </a:t>
            </a:r>
          </a:p>
          <a:p>
            <a:pPr marL="0" lvl="0" indent="-6985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2400" dirty="0" smtClean="0">
                <a:solidFill>
                  <a:srgbClr val="FFFFFF"/>
                </a:solidFill>
              </a:rPr>
              <a:t>+88 01711 459 532 </a:t>
            </a:r>
            <a:endParaRPr lang="en" sz="2400" dirty="0">
              <a:solidFill>
                <a:srgbClr val="FFFFFF"/>
              </a:solidFill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3</a:t>
            </a:fld>
            <a:endParaRPr lang="en"/>
          </a:p>
        </p:txBody>
      </p:sp>
      <p:pic>
        <p:nvPicPr>
          <p:cNvPr id="122" name="Shape 122" descr="10.jpg"/>
          <p:cNvPicPr preferRelativeResize="0"/>
          <p:nvPr/>
        </p:nvPicPr>
        <p:blipFill rotWithShape="1">
          <a:blip r:embed="rId4">
            <a:alphaModFix/>
          </a:blip>
          <a:srcRect l="11422" t="22161" r="20220" b="9481"/>
          <a:stretch/>
        </p:blipFill>
        <p:spPr>
          <a:xfrm flipH="1">
            <a:off x="982119" y="731700"/>
            <a:ext cx="3742800" cy="2105400"/>
          </a:xfrm>
          <a:prstGeom prst="parallelogram">
            <a:avLst>
              <a:gd name="adj" fmla="val 51555"/>
            </a:avLst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ctrTitle"/>
          </p:nvPr>
        </p:nvSpPr>
        <p:spPr>
          <a:xfrm>
            <a:off x="-318499" y="2139867"/>
            <a:ext cx="6862078" cy="1159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n" sz="3200" b="1" dirty="0" smtClean="0"/>
              <a:t>Essential </a:t>
            </a:r>
            <a:r>
              <a:rPr lang="en" sz="3200" b="1" dirty="0" smtClean="0"/>
              <a:t>Permissions for </a:t>
            </a:r>
            <a:br>
              <a:rPr lang="en" sz="3200" b="1" dirty="0" smtClean="0"/>
            </a:br>
            <a:r>
              <a:rPr lang="en" sz="3200" b="1" dirty="0" smtClean="0"/>
              <a:t>Matarbari Ultra Super Critical Coal </a:t>
            </a:r>
            <a:br>
              <a:rPr lang="en" sz="3200" b="1" dirty="0" smtClean="0"/>
            </a:br>
            <a:r>
              <a:rPr lang="en" sz="3200" b="1" dirty="0" smtClean="0"/>
              <a:t>Fired Power Plant, Cox’s Bazar, Bangladesh</a:t>
            </a:r>
            <a:endParaRPr lang="en" sz="3200" b="1" dirty="0"/>
          </a:p>
        </p:txBody>
      </p:sp>
      <p:sp>
        <p:nvSpPr>
          <p:cNvPr id="128" name="Shape 128"/>
          <p:cNvSpPr txBox="1">
            <a:spLocks noGrp="1"/>
          </p:cNvSpPr>
          <p:nvPr>
            <p:ph type="subTitle" idx="1"/>
          </p:nvPr>
        </p:nvSpPr>
        <p:spPr>
          <a:xfrm>
            <a:off x="1028475" y="3449650"/>
            <a:ext cx="5220000" cy="570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dirty="0"/>
              <a:t>Let’s start with the first set of slides</a:t>
            </a:r>
          </a:p>
        </p:txBody>
      </p:sp>
      <p:sp>
        <p:nvSpPr>
          <p:cNvPr id="129" name="Shape 129"/>
          <p:cNvSpPr txBox="1">
            <a:spLocks noGrp="1"/>
          </p:cNvSpPr>
          <p:nvPr>
            <p:ph type="sldNum" idx="4294967295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4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7581900" cy="749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2000" dirty="0" smtClean="0"/>
              <a:t>A Short Permission List for Power Plant Construction Period</a:t>
            </a:r>
            <a:endParaRPr lang="en" sz="2000" dirty="0"/>
          </a:p>
        </p:txBody>
      </p:sp>
      <p:sp>
        <p:nvSpPr>
          <p:cNvPr id="141" name="Shape 14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5</a:t>
            </a:fld>
            <a:endParaRPr lang="en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5649330"/>
              </p:ext>
            </p:extLst>
          </p:nvPr>
        </p:nvGraphicFramePr>
        <p:xfrm>
          <a:off x="1104901" y="1187568"/>
          <a:ext cx="7401146" cy="3480775"/>
        </p:xfrm>
        <a:graphic>
          <a:graphicData uri="http://schemas.openxmlformats.org/drawingml/2006/table">
            <a:tbl>
              <a:tblPr firstRow="1" firstCol="1" bandRow="1">
                <a:tableStyleId>{76BD4B41-D81B-4279-828D-1032067A58E6}</a:tableStyleId>
              </a:tblPr>
              <a:tblGrid>
                <a:gridCol w="752738"/>
                <a:gridCol w="2795884"/>
                <a:gridCol w="3852524"/>
              </a:tblGrid>
              <a:tr h="1517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Sl No.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420" marR="6242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Item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420" marR="6242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Required Documents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420" marR="62420" marT="0" marB="0"/>
                </a:tc>
              </a:tr>
              <a:tr h="248389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01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420" marR="6242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Construction Area registration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420" marR="6242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100">
                          <a:effectLst/>
                        </a:rPr>
                        <a:t>Application form – UP+ DC Office,</a:t>
                      </a:r>
                      <a:endParaRPr lang="en-US" sz="100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100">
                          <a:effectLst/>
                        </a:rPr>
                        <a:t>Trade License, </a:t>
                      </a:r>
                      <a:endParaRPr lang="en-US" sz="100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100">
                          <a:effectLst/>
                        </a:rPr>
                        <a:t>TIN, </a:t>
                      </a:r>
                      <a:endParaRPr lang="en-US" sz="100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100">
                          <a:effectLst/>
                        </a:rPr>
                        <a:t>VAT, </a:t>
                      </a:r>
                      <a:endParaRPr lang="en-US" sz="100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100">
                          <a:effectLst/>
                        </a:rPr>
                        <a:t>Location map, </a:t>
                      </a:r>
                      <a:endParaRPr lang="en-US" sz="100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100">
                          <a:effectLst/>
                        </a:rPr>
                        <a:t>Detail Project Layout, </a:t>
                      </a:r>
                      <a:endParaRPr lang="en-US" sz="100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100">
                          <a:effectLst/>
                        </a:rPr>
                        <a:t>Architectural Layout,</a:t>
                      </a:r>
                      <a:endParaRPr lang="en-US" sz="100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100">
                          <a:effectLst/>
                        </a:rPr>
                        <a:t>Floor Layout,</a:t>
                      </a:r>
                      <a:endParaRPr lang="en-US" sz="100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100">
                          <a:effectLst/>
                        </a:rPr>
                        <a:t>Drawing Sheet – Section and Elevation, </a:t>
                      </a:r>
                      <a:endParaRPr lang="en-US" sz="100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100">
                          <a:effectLst/>
                        </a:rPr>
                        <a:t>Land Acquisition Clearance, </a:t>
                      </a:r>
                      <a:endParaRPr lang="en-US" sz="100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100">
                          <a:effectLst/>
                        </a:rPr>
                        <a:t>Mauza Map, </a:t>
                      </a:r>
                      <a:endParaRPr lang="en-US" sz="100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100">
                          <a:effectLst/>
                        </a:rPr>
                        <a:t>Soil Test Report,</a:t>
                      </a:r>
                      <a:endParaRPr lang="en-US" sz="100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100">
                          <a:effectLst/>
                        </a:rPr>
                        <a:t>Structural Drawing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420" marR="62420" marT="0" marB="0"/>
                </a:tc>
              </a:tr>
              <a:tr h="8338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02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420" marR="6242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Temporary Water supply for construction/Commissioning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420" marR="6242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100" dirty="0">
                          <a:effectLst/>
                        </a:rPr>
                        <a:t>Deep tube well _ DPHE, BADC Permission, </a:t>
                      </a:r>
                      <a:endParaRPr lang="en-US" sz="1000" dirty="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100" dirty="0">
                          <a:effectLst/>
                        </a:rPr>
                        <a:t>Submersible _ No Permission + </a:t>
                      </a:r>
                      <a:endParaRPr lang="en-US" sz="1000" dirty="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100" dirty="0">
                          <a:effectLst/>
                        </a:rPr>
                        <a:t>Item. No. 1 Doc</a:t>
                      </a:r>
                      <a:endParaRPr lang="en-US" sz="1000" dirty="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100" dirty="0">
                          <a:effectLst/>
                        </a:rPr>
                        <a:t>250 M Radius Distance area map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420" marR="62420" marT="0" marB="0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1026025"/>
              </p:ext>
            </p:extLst>
          </p:nvPr>
        </p:nvGraphicFramePr>
        <p:xfrm>
          <a:off x="1104900" y="1194971"/>
          <a:ext cx="7826448" cy="3740737"/>
        </p:xfrm>
        <a:graphic>
          <a:graphicData uri="http://schemas.openxmlformats.org/drawingml/2006/table">
            <a:tbl>
              <a:tblPr firstRow="1" firstCol="1" bandRow="1">
                <a:tableStyleId>{76BD4B41-D81B-4279-828D-1032067A58E6}</a:tableStyleId>
              </a:tblPr>
              <a:tblGrid>
                <a:gridCol w="795994"/>
                <a:gridCol w="2956549"/>
                <a:gridCol w="4073905"/>
              </a:tblGrid>
              <a:tr h="10438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70" marR="6267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Temporary waste water /Sanitation discharge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70" marR="6267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200">
                          <a:effectLst/>
                        </a:rPr>
                        <a:t>Source of waste water, 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200">
                          <a:effectLst/>
                        </a:rPr>
                        <a:t>amount of waste water, 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200">
                          <a:effectLst/>
                        </a:rPr>
                        <a:t>discharge layout, 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200">
                          <a:effectLst/>
                        </a:rPr>
                        <a:t>any ETP/Open discharge, 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200">
                          <a:effectLst/>
                        </a:rPr>
                        <a:t>DPHE, DoE  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200">
                          <a:effectLst/>
                        </a:rPr>
                        <a:t>No 1 Doc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70" marR="62670" marT="0" marB="0"/>
                </a:tc>
              </a:tr>
              <a:tr h="6959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70" marR="6267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Temporary Telephone Infrastructure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70" marR="6267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200">
                          <a:effectLst/>
                        </a:rPr>
                        <a:t>BTCL, 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200">
                          <a:effectLst/>
                        </a:rPr>
                        <a:t>Telephone Exchange Department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200">
                          <a:effectLst/>
                        </a:rPr>
                        <a:t>Tower Drawing/Layout,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200">
                          <a:effectLst/>
                        </a:rPr>
                        <a:t>Capacity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70" marR="62670" marT="0" marB="0"/>
                </a:tc>
              </a:tr>
              <a:tr h="111289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70" marR="6267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Temporary Electricity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70" marR="6267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200">
                          <a:effectLst/>
                        </a:rPr>
                        <a:t>REB/PDB- 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200">
                          <a:effectLst/>
                        </a:rPr>
                        <a:t>Demand for temporary electricity consumption, 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200">
                          <a:effectLst/>
                        </a:rPr>
                        <a:t>layout electrical &amp; Civil, 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200">
                          <a:effectLst/>
                        </a:rPr>
                        <a:t>single line diagram, 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200">
                          <a:effectLst/>
                        </a:rPr>
                        <a:t>Location Map, 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200">
                          <a:effectLst/>
                        </a:rPr>
                        <a:t>DoE Clearance for temporary line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70" marR="62670" marT="0" marB="0"/>
                </a:tc>
              </a:tr>
              <a:tr h="31797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70" marR="6267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Permanent building Facilities/utilities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70" marR="6267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After Completing the Temporary Submission 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70" marR="62670" marT="0" marB="0"/>
                </a:tc>
              </a:tr>
              <a:tr h="29145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70" marR="6267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Permanent Water supply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70" marR="6267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After Completing the Temporary Submission  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70" marR="6267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7244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5459497"/>
              </p:ext>
            </p:extLst>
          </p:nvPr>
        </p:nvGraphicFramePr>
        <p:xfrm>
          <a:off x="1104900" y="1227695"/>
          <a:ext cx="7258264" cy="3423888"/>
        </p:xfrm>
        <a:graphic>
          <a:graphicData uri="http://schemas.openxmlformats.org/drawingml/2006/table">
            <a:tbl>
              <a:tblPr firstRow="1" firstCol="1" bandRow="1">
                <a:tableStyleId>{76BD4B41-D81B-4279-828D-1032067A58E6}</a:tableStyleId>
              </a:tblPr>
              <a:tblGrid>
                <a:gridCol w="738206"/>
                <a:gridCol w="3304335"/>
                <a:gridCol w="3215723"/>
              </a:tblGrid>
              <a:tr h="17239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Construction Work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N/A (Permission from MJVC)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47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Firefighting system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FSCD- District Office/ Divisional Office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47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Permanent Telephone Infrastructure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After Completing the Temporary Submission  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22672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Chemical license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200">
                          <a:effectLst/>
                        </a:rPr>
                        <a:t>DOE, DC Office, Chemical Stake Yeard details, Layout plan</a:t>
                      </a:r>
                      <a:endParaRPr lang="en-US" sz="110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200">
                          <a:effectLst/>
                        </a:rPr>
                        <a:t>Item Test Result</a:t>
                      </a:r>
                      <a:endParaRPr lang="en-US" sz="110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200">
                          <a:effectLst/>
                        </a:rPr>
                        <a:t>Traveling Routes</a:t>
                      </a:r>
                      <a:endParaRPr lang="en-US" sz="110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200">
                          <a:effectLst/>
                        </a:rPr>
                        <a:t>Handling Procedure</a:t>
                      </a:r>
                      <a:endParaRPr lang="en-US" sz="110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200">
                          <a:effectLst/>
                        </a:rPr>
                        <a:t>Personal Protective Equipment (PPE) Details</a:t>
                      </a:r>
                      <a:endParaRPr lang="en-US" sz="110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200">
                          <a:effectLst/>
                        </a:rPr>
                        <a:t>Operation Personnel details (qualifications, trainings and other certifications) </a:t>
                      </a:r>
                      <a:endParaRPr lang="en-US" sz="110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118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Building  and  Architecture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Marge with Item No. 01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0948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0975176"/>
              </p:ext>
            </p:extLst>
          </p:nvPr>
        </p:nvGraphicFramePr>
        <p:xfrm>
          <a:off x="1104902" y="1397283"/>
          <a:ext cx="7381552" cy="3390473"/>
        </p:xfrm>
        <a:graphic>
          <a:graphicData uri="http://schemas.openxmlformats.org/drawingml/2006/table">
            <a:tbl>
              <a:tblPr firstRow="1" firstCol="1" bandRow="1">
                <a:tableStyleId>{76BD4B41-D81B-4279-828D-1032067A58E6}</a:tableStyleId>
              </a:tblPr>
              <a:tblGrid>
                <a:gridCol w="750745"/>
                <a:gridCol w="2788483"/>
                <a:gridCol w="3842324"/>
              </a:tblGrid>
              <a:tr h="23395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15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Boiler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r>
                        <a:rPr lang="en-US" sz="1100" dirty="0" smtClean="0">
                          <a:effectLst/>
                        </a:rPr>
                        <a:t>Boiler Audit Office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3395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Jetty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Port Authority Chittagong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3395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Port Authority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Port Authority Chittagong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4402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Bangladesh Navy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Navy Headquarter and Cox’s Bazar Division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3395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Bangladesh Police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District Police and Headquarter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4402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KPI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Key Point Installation (Ministry of Home Affairs ) 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3395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BoI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Board of Investment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4402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Coast Guard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100">
                          <a:effectLst/>
                        </a:rPr>
                        <a:t>Coast Guard Headquarter and 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100">
                          <a:effectLst/>
                        </a:rPr>
                        <a:t>Chittagong Division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6604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Bangladesh Answer Deployment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100">
                          <a:effectLst/>
                        </a:rPr>
                        <a:t>Anser VDP Headquarter and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100">
                          <a:effectLst/>
                        </a:rPr>
                        <a:t>Adjutant office Cox’s Bazar and 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"/>
                      </a:pPr>
                      <a:r>
                        <a:rPr lang="en-US" sz="1100">
                          <a:effectLst/>
                        </a:rPr>
                        <a:t>Chittagong Company Headquarter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3395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Channel Clearance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Port Authority/ BIWTA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5424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ctrTitle" idx="4294967295"/>
          </p:nvPr>
        </p:nvSpPr>
        <p:spPr>
          <a:xfrm>
            <a:off x="893396" y="3320333"/>
            <a:ext cx="7367400" cy="1159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7200" dirty="0">
                <a:solidFill>
                  <a:srgbClr val="FF8700"/>
                </a:solidFill>
              </a:rPr>
              <a:t>BIG CONCEPT</a:t>
            </a:r>
          </a:p>
        </p:txBody>
      </p:sp>
      <p:sp>
        <p:nvSpPr>
          <p:cNvPr id="147" name="Shape 147"/>
          <p:cNvSpPr txBox="1">
            <a:spLocks noGrp="1"/>
          </p:cNvSpPr>
          <p:nvPr>
            <p:ph type="subTitle" idx="4294967295"/>
          </p:nvPr>
        </p:nvSpPr>
        <p:spPr>
          <a:xfrm>
            <a:off x="1051068" y="4312695"/>
            <a:ext cx="7209728" cy="537865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2400" dirty="0" smtClean="0"/>
              <a:t>Large Structures needs </a:t>
            </a:r>
            <a:r>
              <a:rPr lang="en" sz="2400" b="1" dirty="0" smtClean="0">
                <a:solidFill>
                  <a:srgbClr val="FF0000"/>
                </a:solidFill>
              </a:rPr>
              <a:t>Extra-Large Supports </a:t>
            </a:r>
            <a:endParaRPr lang="en" sz="2400" b="1" dirty="0">
              <a:solidFill>
                <a:srgbClr val="FF0000"/>
              </a:solidFill>
            </a:endParaRPr>
          </a:p>
        </p:txBody>
      </p:sp>
      <p:grpSp>
        <p:nvGrpSpPr>
          <p:cNvPr id="151" name="Shape 151"/>
          <p:cNvGrpSpPr/>
          <p:nvPr/>
        </p:nvGrpSpPr>
        <p:grpSpPr>
          <a:xfrm rot="-587494">
            <a:off x="6788125" y="3078789"/>
            <a:ext cx="676638" cy="676644"/>
            <a:chOff x="576250" y="4319400"/>
            <a:chExt cx="442075" cy="442050"/>
          </a:xfrm>
        </p:grpSpPr>
        <p:sp>
          <p:nvSpPr>
            <p:cNvPr id="152" name="Shape 152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56" name="Shape 156"/>
          <p:cNvSpPr/>
          <p:nvPr/>
        </p:nvSpPr>
        <p:spPr>
          <a:xfrm>
            <a:off x="3098843" y="2404522"/>
            <a:ext cx="257246" cy="245628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87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59" name="Shape 159"/>
          <p:cNvSpPr/>
          <p:nvPr/>
        </p:nvSpPr>
        <p:spPr>
          <a:xfrm rot="1279885">
            <a:off x="6335981" y="3048479"/>
            <a:ext cx="156402" cy="149398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87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60" name="Shape 16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9</a:t>
            </a:fld>
            <a:endParaRPr lang="en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329" y="124745"/>
            <a:ext cx="3834601" cy="215696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276" y="564614"/>
            <a:ext cx="3898184" cy="2251064"/>
          </a:xfrm>
          <a:prstGeom prst="rect">
            <a:avLst/>
          </a:prstGeom>
        </p:spPr>
      </p:pic>
      <p:sp>
        <p:nvSpPr>
          <p:cNvPr id="20" name="Shape 156"/>
          <p:cNvSpPr/>
          <p:nvPr/>
        </p:nvSpPr>
        <p:spPr>
          <a:xfrm>
            <a:off x="1824970" y="2779521"/>
            <a:ext cx="257246" cy="245628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87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156"/>
          <p:cNvSpPr/>
          <p:nvPr/>
        </p:nvSpPr>
        <p:spPr>
          <a:xfrm>
            <a:off x="4746030" y="3045998"/>
            <a:ext cx="257246" cy="245628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87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156"/>
          <p:cNvSpPr/>
          <p:nvPr/>
        </p:nvSpPr>
        <p:spPr>
          <a:xfrm>
            <a:off x="7020929" y="171394"/>
            <a:ext cx="257246" cy="245628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87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lliam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722</Words>
  <Application>Microsoft Office PowerPoint</Application>
  <PresentationFormat>On-screen Show (16:9)</PresentationFormat>
  <Paragraphs>231</Paragraphs>
  <Slides>20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Wingdings</vt:lpstr>
      <vt:lpstr>Times New Roman</vt:lpstr>
      <vt:lpstr>Arial</vt:lpstr>
      <vt:lpstr>Roboto</vt:lpstr>
      <vt:lpstr>Dosis</vt:lpstr>
      <vt:lpstr>inherit</vt:lpstr>
      <vt:lpstr>Calibri</vt:lpstr>
      <vt:lpstr>William template</vt:lpstr>
      <vt:lpstr>Proposal for  Power Plant Registration Progress (Construction Phase)</vt:lpstr>
      <vt:lpstr>Meetting Among</vt:lpstr>
      <vt:lpstr>HELLO!</vt:lpstr>
      <vt:lpstr>Essential Permissions for  Matarbari Ultra Super Critical Coal  Fired Power Plant, Cox’s Bazar, Bangladesh</vt:lpstr>
      <vt:lpstr>A Short Permission List for Power Plant Construction Period</vt:lpstr>
      <vt:lpstr>Continuing</vt:lpstr>
      <vt:lpstr>Continuing</vt:lpstr>
      <vt:lpstr>Continuing</vt:lpstr>
      <vt:lpstr>BIG CONCEPT</vt:lpstr>
      <vt:lpstr>Consultant Part Input</vt:lpstr>
      <vt:lpstr>Inputs from Toshiba</vt:lpstr>
      <vt:lpstr>We are Here</vt:lpstr>
      <vt:lpstr>And we are simple</vt:lpstr>
      <vt:lpstr>Maps</vt:lpstr>
      <vt:lpstr>$4.6 b</vt:lpstr>
      <vt:lpstr>Let’s review Our Strength</vt:lpstr>
      <vt:lpstr>Some Previous Project Photograph</vt:lpstr>
      <vt:lpstr>PowerPoint Presentation</vt:lpstr>
      <vt:lpstr>PowerPoint Presentation</vt:lpstr>
      <vt:lpstr>THANKS! 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Proposal for  Power Plant Registration Progress (Construction Phase)</dc:title>
  <cp:lastModifiedBy>DELL</cp:lastModifiedBy>
  <cp:revision>23</cp:revision>
  <dcterms:modified xsi:type="dcterms:W3CDTF">2017-12-06T18:12:48Z</dcterms:modified>
</cp:coreProperties>
</file>